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2" r:id="rId4"/>
    <p:sldId id="263" r:id="rId5"/>
    <p:sldId id="264" r:id="rId6"/>
    <p:sldId id="267" r:id="rId7"/>
    <p:sldId id="258" r:id="rId8"/>
    <p:sldId id="270" r:id="rId9"/>
    <p:sldId id="271" r:id="rId10"/>
    <p:sldId id="272" r:id="rId11"/>
    <p:sldId id="259" r:id="rId12"/>
    <p:sldId id="273" r:id="rId13"/>
    <p:sldId id="260" r:id="rId14"/>
    <p:sldId id="265" r:id="rId15"/>
    <p:sldId id="261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CC66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3/25/2020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uizalize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cambridgeenglish.org/Images/young-learners-sample-papers-2018-vol1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etvW0FOD_so&amp;t=168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uizalize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English 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err="1" smtClean="0"/>
              <a:t>Week</a:t>
            </a:r>
            <a:r>
              <a:rPr lang="es-CO" dirty="0" smtClean="0"/>
              <a:t> 3</a:t>
            </a:r>
          </a:p>
          <a:p>
            <a:r>
              <a:rPr lang="es-CO" dirty="0" err="1" smtClean="0"/>
              <a:t>March</a:t>
            </a:r>
            <a:r>
              <a:rPr lang="es-CO" dirty="0" smtClean="0"/>
              <a:t> 30 to </a:t>
            </a:r>
            <a:r>
              <a:rPr lang="es-CO" dirty="0" err="1" smtClean="0"/>
              <a:t>April</a:t>
            </a:r>
            <a:r>
              <a:rPr lang="es-CO" dirty="0" smtClean="0"/>
              <a:t> 3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4935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Review</a:t>
            </a:r>
            <a:r>
              <a:rPr lang="es-CO" dirty="0" smtClean="0"/>
              <a:t> </a:t>
            </a:r>
            <a:r>
              <a:rPr lang="es-CO" dirty="0" err="1" smtClean="0"/>
              <a:t>Quiz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8591" y="1763486"/>
            <a:ext cx="10058400" cy="4741817"/>
          </a:xfrm>
        </p:spPr>
        <p:txBody>
          <a:bodyPr>
            <a:normAutofit/>
          </a:bodyPr>
          <a:lstStyle/>
          <a:p>
            <a:r>
              <a:rPr lang="es-CO" sz="2800" dirty="0" err="1" smtClean="0"/>
              <a:t>We</a:t>
            </a:r>
            <a:r>
              <a:rPr lang="es-CO" sz="2800" dirty="0"/>
              <a:t> </a:t>
            </a:r>
            <a:r>
              <a:rPr lang="es-CO" sz="2800" dirty="0" smtClean="0"/>
              <a:t>are </a:t>
            </a:r>
            <a:r>
              <a:rPr lang="es-CO" sz="2800" b="1" u="sng" dirty="0" err="1" smtClean="0"/>
              <a:t>not</a:t>
            </a:r>
            <a:r>
              <a:rPr lang="es-CO" sz="2800" b="1" u="sng" dirty="0" smtClean="0"/>
              <a:t> </a:t>
            </a:r>
            <a:r>
              <a:rPr lang="es-CO" sz="2800" b="1" u="sng" dirty="0" err="1" smtClean="0"/>
              <a:t>grading</a:t>
            </a:r>
            <a:r>
              <a:rPr lang="es-CO" sz="2800" b="1" u="sng" dirty="0" smtClean="0"/>
              <a:t> </a:t>
            </a:r>
            <a:r>
              <a:rPr lang="es-CO" sz="2800" dirty="0" err="1" smtClean="0"/>
              <a:t>this</a:t>
            </a:r>
            <a:r>
              <a:rPr lang="es-CO" sz="2800" dirty="0" smtClean="0"/>
              <a:t> </a:t>
            </a:r>
            <a:r>
              <a:rPr lang="es-CO" sz="2800" dirty="0" err="1" smtClean="0"/>
              <a:t>quiz</a:t>
            </a:r>
            <a:r>
              <a:rPr lang="es-CO" sz="2800" dirty="0" smtClean="0"/>
              <a:t>, </a:t>
            </a:r>
            <a:r>
              <a:rPr lang="es-CO" sz="2800" dirty="0" err="1" smtClean="0"/>
              <a:t>we</a:t>
            </a:r>
            <a:r>
              <a:rPr lang="es-CO" sz="2800" dirty="0" smtClean="0"/>
              <a:t> </a:t>
            </a:r>
            <a:r>
              <a:rPr lang="es-CO" sz="2800" dirty="0" err="1" smtClean="0"/>
              <a:t>just</a:t>
            </a:r>
            <a:r>
              <a:rPr lang="es-CO" sz="2800" dirty="0" smtClean="0"/>
              <a:t> </a:t>
            </a:r>
            <a:r>
              <a:rPr lang="es-CO" sz="2800" dirty="0" err="1" smtClean="0"/>
              <a:t>want</a:t>
            </a:r>
            <a:r>
              <a:rPr lang="es-CO" sz="2800" dirty="0" smtClean="0"/>
              <a:t> to </a:t>
            </a:r>
            <a:r>
              <a:rPr lang="es-CO" sz="2800" dirty="0" err="1" smtClean="0"/>
              <a:t>know</a:t>
            </a:r>
            <a:r>
              <a:rPr lang="es-CO" sz="2800" dirty="0" smtClean="0"/>
              <a:t> </a:t>
            </a:r>
            <a:r>
              <a:rPr lang="es-CO" sz="2800" dirty="0" err="1" smtClean="0"/>
              <a:t>if</a:t>
            </a:r>
            <a:r>
              <a:rPr lang="es-CO" sz="2800" dirty="0" smtClean="0"/>
              <a:t> </a:t>
            </a:r>
            <a:r>
              <a:rPr lang="es-CO" sz="2800" dirty="0" err="1" smtClean="0"/>
              <a:t>you</a:t>
            </a:r>
            <a:r>
              <a:rPr lang="es-CO" sz="2800" dirty="0" smtClean="0"/>
              <a:t> are </a:t>
            </a:r>
            <a:r>
              <a:rPr lang="es-CO" sz="2800" dirty="0" err="1" smtClean="0"/>
              <a:t>understanding</a:t>
            </a:r>
            <a:r>
              <a:rPr lang="es-CO" sz="2800" dirty="0" smtClean="0"/>
              <a:t> </a:t>
            </a:r>
            <a:r>
              <a:rPr lang="es-CO" sz="2800" dirty="0" err="1" smtClean="0"/>
              <a:t>the</a:t>
            </a:r>
            <a:r>
              <a:rPr lang="es-CO" sz="2800" dirty="0" smtClean="0"/>
              <a:t> </a:t>
            </a:r>
            <a:r>
              <a:rPr lang="es-CO" sz="2800" dirty="0" err="1" smtClean="0"/>
              <a:t>story</a:t>
            </a:r>
            <a:r>
              <a:rPr lang="es-CO" sz="2800" dirty="0" smtClean="0"/>
              <a:t>. </a:t>
            </a:r>
          </a:p>
          <a:p>
            <a:pPr marL="0" indent="0">
              <a:buNone/>
            </a:pPr>
            <a:endParaRPr lang="es-CO" sz="2800" dirty="0" smtClean="0"/>
          </a:p>
          <a:p>
            <a:r>
              <a:rPr lang="es-CO" sz="2800" dirty="0" err="1" smtClean="0"/>
              <a:t>Go</a:t>
            </a:r>
            <a:r>
              <a:rPr lang="es-CO" sz="2800" dirty="0" smtClean="0"/>
              <a:t> to </a:t>
            </a:r>
            <a:r>
              <a:rPr lang="es-CO" sz="2800" dirty="0" err="1" smtClean="0"/>
              <a:t>the</a:t>
            </a:r>
            <a:r>
              <a:rPr lang="es-CO" sz="2800" dirty="0" smtClean="0"/>
              <a:t> </a:t>
            </a:r>
            <a:r>
              <a:rPr lang="es-CO" sz="2800" dirty="0" err="1" smtClean="0"/>
              <a:t>following</a:t>
            </a:r>
            <a:r>
              <a:rPr lang="es-CO" sz="2800" dirty="0" smtClean="0"/>
              <a:t> link and </a:t>
            </a:r>
            <a:r>
              <a:rPr lang="es-CO" sz="2800" dirty="0" err="1" smtClean="0"/>
              <a:t>take</a:t>
            </a:r>
            <a:r>
              <a:rPr lang="es-CO" sz="2800" dirty="0" smtClean="0"/>
              <a:t> </a:t>
            </a:r>
            <a:r>
              <a:rPr lang="es-CO" sz="2800" dirty="0" err="1" smtClean="0"/>
              <a:t>the</a:t>
            </a:r>
            <a:r>
              <a:rPr lang="es-CO" sz="2800" dirty="0" smtClean="0"/>
              <a:t> </a:t>
            </a:r>
            <a:r>
              <a:rPr lang="es-CO" sz="2800" dirty="0" err="1" smtClean="0"/>
              <a:t>quiz</a:t>
            </a:r>
            <a:r>
              <a:rPr lang="es-CO" sz="2800" dirty="0" smtClean="0"/>
              <a:t>: </a:t>
            </a:r>
            <a:r>
              <a:rPr lang="es-CO" sz="2800" b="1" dirty="0" smtClean="0">
                <a:solidFill>
                  <a:srgbClr val="7030A0"/>
                </a:solidFill>
              </a:rPr>
              <a:t>“A </a:t>
            </a:r>
            <a:r>
              <a:rPr lang="es-CO" sz="2800" b="1" dirty="0" err="1" smtClean="0">
                <a:solidFill>
                  <a:srgbClr val="7030A0"/>
                </a:solidFill>
              </a:rPr>
              <a:t>Week</a:t>
            </a:r>
            <a:r>
              <a:rPr lang="es-CO" sz="2800" b="1" dirty="0" smtClean="0">
                <a:solidFill>
                  <a:srgbClr val="7030A0"/>
                </a:solidFill>
              </a:rPr>
              <a:t> in </a:t>
            </a:r>
            <a:r>
              <a:rPr lang="es-CO" sz="2800" b="1" dirty="0" err="1" smtClean="0">
                <a:solidFill>
                  <a:srgbClr val="7030A0"/>
                </a:solidFill>
              </a:rPr>
              <a:t>the</a:t>
            </a:r>
            <a:r>
              <a:rPr lang="es-CO" sz="2800" b="1" dirty="0" smtClean="0">
                <a:solidFill>
                  <a:srgbClr val="7030A0"/>
                </a:solidFill>
              </a:rPr>
              <a:t> Woods </a:t>
            </a:r>
            <a:r>
              <a:rPr lang="es-CO" sz="2800" b="1" dirty="0" err="1" smtClean="0">
                <a:solidFill>
                  <a:srgbClr val="7030A0"/>
                </a:solidFill>
              </a:rPr>
              <a:t>Chapters</a:t>
            </a:r>
            <a:r>
              <a:rPr lang="es-CO" sz="2800" b="1" dirty="0" smtClean="0">
                <a:solidFill>
                  <a:srgbClr val="7030A0"/>
                </a:solidFill>
              </a:rPr>
              <a:t> 1-7”</a:t>
            </a:r>
            <a:r>
              <a:rPr lang="es-CO" sz="2800" dirty="0" smtClean="0"/>
              <a:t>: </a:t>
            </a:r>
            <a:r>
              <a:rPr lang="es-CO" sz="2800" dirty="0">
                <a:hlinkClick r:id="rId2"/>
              </a:rPr>
              <a:t>https://www.quizalize.com</a:t>
            </a:r>
            <a:r>
              <a:rPr lang="es-CO" sz="2800" dirty="0" smtClean="0">
                <a:hlinkClick r:id="rId2"/>
              </a:rPr>
              <a:t>/</a:t>
            </a:r>
            <a:endParaRPr lang="es-CO" sz="2800" dirty="0" smtClean="0"/>
          </a:p>
          <a:p>
            <a:pPr marL="0" indent="0">
              <a:buNone/>
            </a:pPr>
            <a:endParaRPr lang="es-CO" sz="2800" dirty="0" smtClean="0"/>
          </a:p>
          <a:p>
            <a:r>
              <a:rPr lang="es-CO" sz="2800" dirty="0" err="1" smtClean="0"/>
              <a:t>Click</a:t>
            </a:r>
            <a:r>
              <a:rPr lang="es-CO" sz="2800" dirty="0" smtClean="0"/>
              <a:t> </a:t>
            </a:r>
            <a:r>
              <a:rPr lang="es-CO" sz="2800" dirty="0" err="1" smtClean="0"/>
              <a:t>on</a:t>
            </a:r>
            <a:r>
              <a:rPr lang="es-CO" sz="2800" dirty="0" smtClean="0"/>
              <a:t> </a:t>
            </a:r>
            <a:r>
              <a:rPr lang="es-CO" sz="2800" dirty="0" err="1" smtClean="0"/>
              <a:t>Student</a:t>
            </a:r>
            <a:r>
              <a:rPr lang="es-CO" sz="2800" dirty="0" smtClean="0"/>
              <a:t> </a:t>
            </a:r>
            <a:r>
              <a:rPr lang="es-CO" sz="2800" dirty="0" err="1" smtClean="0"/>
              <a:t>Login</a:t>
            </a:r>
            <a:endParaRPr lang="es-CO" sz="2800" dirty="0"/>
          </a:p>
          <a:p>
            <a:pPr marL="0" indent="0">
              <a:buNone/>
            </a:pPr>
            <a:endParaRPr lang="es-CO" sz="2800" dirty="0" smtClean="0"/>
          </a:p>
          <a:p>
            <a:r>
              <a:rPr lang="es-CO" sz="2800" b="1" dirty="0" err="1" smtClean="0">
                <a:solidFill>
                  <a:srgbClr val="7030A0"/>
                </a:solidFill>
              </a:rPr>
              <a:t>Class</a:t>
            </a:r>
            <a:r>
              <a:rPr lang="es-CO" sz="2800" b="1" dirty="0" smtClean="0">
                <a:solidFill>
                  <a:srgbClr val="7030A0"/>
                </a:solidFill>
              </a:rPr>
              <a:t> </a:t>
            </a:r>
            <a:r>
              <a:rPr lang="es-CO" sz="2800" b="1" dirty="0" err="1" smtClean="0">
                <a:solidFill>
                  <a:srgbClr val="7030A0"/>
                </a:solidFill>
              </a:rPr>
              <a:t>Code</a:t>
            </a:r>
            <a:r>
              <a:rPr lang="es-CO" sz="2800" b="1" dirty="0" smtClean="0">
                <a:solidFill>
                  <a:srgbClr val="7030A0"/>
                </a:solidFill>
              </a:rPr>
              <a:t>: </a:t>
            </a:r>
            <a:r>
              <a:rPr lang="es-CO" sz="3200" b="1" dirty="0">
                <a:solidFill>
                  <a:srgbClr val="7030A0"/>
                </a:solidFill>
              </a:rPr>
              <a:t>zub2429</a:t>
            </a:r>
            <a:endParaRPr lang="es-CO" sz="3200" dirty="0">
              <a:solidFill>
                <a:srgbClr val="7030A0"/>
              </a:solidFill>
            </a:endParaRPr>
          </a:p>
          <a:p>
            <a:endParaRPr lang="es-CO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76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 smtClean="0"/>
              <a:t>Class</a:t>
            </a:r>
            <a:r>
              <a:rPr lang="es-CO" dirty="0" smtClean="0"/>
              <a:t> 3</a:t>
            </a:r>
            <a:endParaRPr lang="es-CO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err="1" smtClean="0"/>
              <a:t>Wednesday</a:t>
            </a:r>
            <a:r>
              <a:rPr lang="es-CO" dirty="0" smtClean="0"/>
              <a:t> </a:t>
            </a:r>
            <a:r>
              <a:rPr lang="es-CO" dirty="0" err="1" smtClean="0"/>
              <a:t>April</a:t>
            </a:r>
            <a:r>
              <a:rPr lang="es-CO" dirty="0" smtClean="0"/>
              <a:t> 1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7701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1391" y="158060"/>
            <a:ext cx="10058400" cy="939220"/>
          </a:xfrm>
        </p:spPr>
        <p:txBody>
          <a:bodyPr>
            <a:normAutofit/>
          </a:bodyPr>
          <a:lstStyle/>
          <a:p>
            <a:r>
              <a:rPr lang="es-CO" dirty="0" smtClean="0"/>
              <a:t>Reading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41" y="1188720"/>
            <a:ext cx="4654972" cy="5564777"/>
          </a:xfrm>
        </p:spPr>
        <p:txBody>
          <a:bodyPr>
            <a:normAutofit fontScale="92500"/>
          </a:bodyPr>
          <a:lstStyle/>
          <a:p>
            <a:r>
              <a:rPr lang="es-CO" sz="2400" dirty="0" err="1" smtClean="0"/>
              <a:t>Download</a:t>
            </a:r>
            <a:r>
              <a:rPr lang="es-CO" sz="2400" dirty="0" smtClean="0"/>
              <a:t> </a:t>
            </a:r>
            <a:r>
              <a:rPr lang="es-CO" sz="2400" dirty="0" err="1" smtClean="0"/>
              <a:t>the</a:t>
            </a:r>
            <a:r>
              <a:rPr lang="es-CO" sz="2400" dirty="0" smtClean="0"/>
              <a:t> </a:t>
            </a:r>
            <a:r>
              <a:rPr lang="es-CO" sz="2400" dirty="0" err="1" smtClean="0"/>
              <a:t>summary</a:t>
            </a:r>
            <a:r>
              <a:rPr lang="es-CO" sz="2400" dirty="0" smtClean="0"/>
              <a:t> of </a:t>
            </a:r>
            <a:r>
              <a:rPr lang="es-CO" sz="2400" dirty="0" err="1" smtClean="0"/>
              <a:t>chapter</a:t>
            </a:r>
            <a:r>
              <a:rPr lang="es-CO" sz="2400" dirty="0" smtClean="0"/>
              <a:t> 8: </a:t>
            </a:r>
            <a:r>
              <a:rPr lang="es-CO" sz="2400" dirty="0" err="1" smtClean="0"/>
              <a:t>Discoveries</a:t>
            </a:r>
            <a:r>
              <a:rPr lang="es-CO" sz="2400" dirty="0" smtClean="0"/>
              <a:t>. </a:t>
            </a:r>
            <a:r>
              <a:rPr lang="es-CO" sz="2400" dirty="0" err="1" smtClean="0"/>
              <a:t>You</a:t>
            </a:r>
            <a:r>
              <a:rPr lang="es-CO" sz="2400" dirty="0" smtClean="0"/>
              <a:t> </a:t>
            </a:r>
            <a:r>
              <a:rPr lang="es-CO" sz="2400" dirty="0" err="1" smtClean="0"/>
              <a:t>find</a:t>
            </a:r>
            <a:r>
              <a:rPr lang="es-CO" sz="2400" dirty="0" smtClean="0"/>
              <a:t> </a:t>
            </a:r>
            <a:r>
              <a:rPr lang="es-CO" sz="2400" dirty="0" err="1" smtClean="0"/>
              <a:t>it</a:t>
            </a:r>
            <a:r>
              <a:rPr lang="es-CO" sz="2400" dirty="0" smtClean="0"/>
              <a:t> </a:t>
            </a:r>
            <a:r>
              <a:rPr lang="es-CO" sz="2400" dirty="0" err="1" smtClean="0"/>
              <a:t>attached</a:t>
            </a:r>
            <a:r>
              <a:rPr lang="es-CO" sz="2400" dirty="0" smtClean="0"/>
              <a:t> to </a:t>
            </a:r>
            <a:r>
              <a:rPr lang="es-CO" sz="2400" dirty="0" err="1" smtClean="0"/>
              <a:t>the</a:t>
            </a:r>
            <a:r>
              <a:rPr lang="es-CO" sz="2400" dirty="0" smtClean="0"/>
              <a:t> </a:t>
            </a:r>
            <a:r>
              <a:rPr lang="es-CO" sz="2400" dirty="0" err="1" smtClean="0"/>
              <a:t>Phidias</a:t>
            </a:r>
            <a:r>
              <a:rPr lang="es-CO" sz="2400" dirty="0" smtClean="0"/>
              <a:t> </a:t>
            </a:r>
            <a:r>
              <a:rPr lang="es-CO" sz="2400" dirty="0" err="1" smtClean="0"/>
              <a:t>homework</a:t>
            </a:r>
            <a:r>
              <a:rPr lang="es-CO" sz="2400" dirty="0" smtClean="0"/>
              <a:t> </a:t>
            </a:r>
            <a:r>
              <a:rPr lang="es-CO" sz="2400" dirty="0" err="1" smtClean="0"/>
              <a:t>or</a:t>
            </a:r>
            <a:r>
              <a:rPr lang="es-CO" sz="2400" dirty="0" smtClean="0"/>
              <a:t> in </a:t>
            </a:r>
            <a:r>
              <a:rPr lang="es-CO" sz="2400" dirty="0" err="1" smtClean="0"/>
              <a:t>Weebly</a:t>
            </a:r>
            <a:r>
              <a:rPr lang="es-CO" sz="2400" dirty="0" smtClean="0"/>
              <a:t>.</a:t>
            </a:r>
          </a:p>
          <a:p>
            <a:pPr marL="0" indent="0">
              <a:buNone/>
            </a:pPr>
            <a:endParaRPr lang="es-CO" sz="1500" dirty="0" smtClean="0"/>
          </a:p>
          <a:p>
            <a:r>
              <a:rPr lang="es-CO" sz="2400" dirty="0" err="1" smtClean="0"/>
              <a:t>Read</a:t>
            </a:r>
            <a:r>
              <a:rPr lang="es-CO" sz="2400" dirty="0" smtClean="0"/>
              <a:t> </a:t>
            </a:r>
            <a:r>
              <a:rPr lang="es-CO" sz="2400" dirty="0" err="1" smtClean="0"/>
              <a:t>it</a:t>
            </a:r>
            <a:r>
              <a:rPr lang="es-CO" sz="2400" dirty="0" smtClean="0"/>
              <a:t> </a:t>
            </a:r>
            <a:r>
              <a:rPr lang="es-CO" sz="2400" dirty="0" err="1" smtClean="0"/>
              <a:t>carefully</a:t>
            </a:r>
            <a:r>
              <a:rPr lang="es-CO" sz="2400" dirty="0" smtClean="0"/>
              <a:t>.</a:t>
            </a:r>
          </a:p>
          <a:p>
            <a:pPr marL="0" indent="0">
              <a:buNone/>
            </a:pPr>
            <a:endParaRPr lang="es-CO" sz="1500" dirty="0" smtClean="0"/>
          </a:p>
          <a:p>
            <a:r>
              <a:rPr lang="es-CO" sz="2400" dirty="0" smtClean="0"/>
              <a:t>Complete </a:t>
            </a:r>
            <a:r>
              <a:rPr lang="es-CO" sz="2400" dirty="0" err="1" smtClean="0"/>
              <a:t>the</a:t>
            </a:r>
            <a:r>
              <a:rPr lang="es-CO" sz="2400" dirty="0" smtClean="0"/>
              <a:t> </a:t>
            </a:r>
            <a:r>
              <a:rPr lang="es-CO" sz="2400" dirty="0" err="1" smtClean="0"/>
              <a:t>worksheet</a:t>
            </a:r>
            <a:r>
              <a:rPr lang="es-CO" sz="2400" dirty="0" smtClean="0"/>
              <a:t> </a:t>
            </a:r>
            <a:r>
              <a:rPr lang="es-CO" sz="2400" dirty="0" err="1" smtClean="0"/>
              <a:t>you</a:t>
            </a:r>
            <a:r>
              <a:rPr lang="es-CO" sz="2400" dirty="0" smtClean="0"/>
              <a:t> </a:t>
            </a:r>
            <a:r>
              <a:rPr lang="es-CO" sz="2400" dirty="0" err="1" smtClean="0"/>
              <a:t>have</a:t>
            </a:r>
            <a:r>
              <a:rPr lang="es-CO" sz="2400" dirty="0" smtClean="0"/>
              <a:t> </a:t>
            </a:r>
            <a:r>
              <a:rPr lang="es-CO" sz="2400" dirty="0" err="1" smtClean="0"/>
              <a:t>been</a:t>
            </a:r>
            <a:r>
              <a:rPr lang="es-CO" sz="2400" dirty="0" smtClean="0"/>
              <a:t> </a:t>
            </a:r>
            <a:r>
              <a:rPr lang="es-CO" sz="2400" dirty="0" err="1" smtClean="0"/>
              <a:t>working</a:t>
            </a:r>
            <a:r>
              <a:rPr lang="es-CO" sz="2400" dirty="0" smtClean="0"/>
              <a:t> </a:t>
            </a:r>
            <a:r>
              <a:rPr lang="es-CO" sz="2400" dirty="0" err="1" smtClean="0"/>
              <a:t>on</a:t>
            </a:r>
            <a:r>
              <a:rPr lang="es-CO" sz="2400" dirty="0" smtClean="0"/>
              <a:t>.</a:t>
            </a:r>
          </a:p>
          <a:p>
            <a:pPr marL="0" indent="0">
              <a:buNone/>
            </a:pPr>
            <a:endParaRPr lang="es-CO" sz="1500" dirty="0" smtClean="0"/>
          </a:p>
          <a:p>
            <a:r>
              <a:rPr lang="es-CO" sz="2400" dirty="0" smtClean="0"/>
              <a:t>Compare and </a:t>
            </a:r>
            <a:r>
              <a:rPr lang="es-CO" sz="2400" dirty="0" err="1" smtClean="0"/>
              <a:t>contrast</a:t>
            </a:r>
            <a:r>
              <a:rPr lang="es-CO" sz="2400" dirty="0" smtClean="0"/>
              <a:t> </a:t>
            </a:r>
            <a:r>
              <a:rPr lang="es-CO" sz="2400" dirty="0" err="1" smtClean="0"/>
              <a:t>your</a:t>
            </a:r>
            <a:r>
              <a:rPr lang="es-CO" sz="2400" dirty="0" smtClean="0"/>
              <a:t> </a:t>
            </a:r>
            <a:r>
              <a:rPr lang="es-CO" sz="2400" dirty="0" err="1" smtClean="0"/>
              <a:t>work</a:t>
            </a:r>
            <a:r>
              <a:rPr lang="es-CO" sz="2400" dirty="0" smtClean="0"/>
              <a:t> </a:t>
            </a:r>
            <a:r>
              <a:rPr lang="es-CO" sz="2400" dirty="0" err="1" smtClean="0"/>
              <a:t>with</a:t>
            </a:r>
            <a:r>
              <a:rPr lang="es-CO" sz="2400" dirty="0" smtClean="0"/>
              <a:t> </a:t>
            </a:r>
            <a:r>
              <a:rPr lang="es-CO" sz="2400" dirty="0" err="1" smtClean="0"/>
              <a:t>the</a:t>
            </a:r>
            <a:r>
              <a:rPr lang="es-CO" sz="2400" dirty="0" smtClean="0"/>
              <a:t> </a:t>
            </a:r>
            <a:r>
              <a:rPr lang="es-CO" sz="2400" dirty="0" err="1" smtClean="0"/>
              <a:t>one</a:t>
            </a:r>
            <a:r>
              <a:rPr lang="es-CO" sz="2400" dirty="0" smtClean="0"/>
              <a:t> </a:t>
            </a:r>
            <a:r>
              <a:rPr lang="es-CO" sz="2400" dirty="0" err="1" smtClean="0"/>
              <a:t>you</a:t>
            </a:r>
            <a:r>
              <a:rPr lang="es-CO" sz="2400" dirty="0" smtClean="0"/>
              <a:t> </a:t>
            </a:r>
            <a:r>
              <a:rPr lang="es-CO" sz="2400" dirty="0" err="1" smtClean="0"/>
              <a:t>find</a:t>
            </a:r>
            <a:r>
              <a:rPr lang="es-CO" sz="2400" dirty="0" smtClean="0"/>
              <a:t> in </a:t>
            </a:r>
            <a:r>
              <a:rPr lang="es-CO" sz="2400" dirty="0" err="1" smtClean="0"/>
              <a:t>Weebly</a:t>
            </a:r>
            <a:r>
              <a:rPr lang="es-CO" sz="2400" dirty="0" smtClean="0"/>
              <a:t> </a:t>
            </a:r>
            <a:r>
              <a:rPr lang="es-CO" sz="2400" dirty="0" err="1" smtClean="0"/>
              <a:t>with</a:t>
            </a:r>
            <a:r>
              <a:rPr lang="es-CO" sz="2400" dirty="0" smtClean="0"/>
              <a:t> </a:t>
            </a:r>
            <a:r>
              <a:rPr lang="es-CO" sz="2400" dirty="0" err="1" smtClean="0"/>
              <a:t>the</a:t>
            </a:r>
            <a:r>
              <a:rPr lang="es-CO" sz="2400" dirty="0" smtClean="0"/>
              <a:t> </a:t>
            </a:r>
            <a:r>
              <a:rPr lang="es-CO" sz="2400" dirty="0" err="1" smtClean="0"/>
              <a:t>sample</a:t>
            </a:r>
            <a:r>
              <a:rPr lang="es-CO" sz="2400" dirty="0" smtClean="0"/>
              <a:t> </a:t>
            </a:r>
            <a:r>
              <a:rPr lang="es-CO" sz="2400" dirty="0" err="1" smtClean="0"/>
              <a:t>answers</a:t>
            </a:r>
            <a:r>
              <a:rPr lang="es-CO" sz="2400" dirty="0" smtClean="0"/>
              <a:t>. </a:t>
            </a:r>
          </a:p>
          <a:p>
            <a:pPr marL="0" indent="0">
              <a:buNone/>
            </a:pPr>
            <a:endParaRPr lang="es-CO" sz="1500" dirty="0" smtClean="0"/>
          </a:p>
          <a:p>
            <a:r>
              <a:rPr lang="es-CO" sz="2400" dirty="0" err="1" smtClean="0"/>
              <a:t>Correct</a:t>
            </a:r>
            <a:r>
              <a:rPr lang="es-CO" sz="2400" dirty="0" smtClean="0"/>
              <a:t> </a:t>
            </a:r>
            <a:r>
              <a:rPr lang="es-CO" sz="2400" dirty="0" err="1" smtClean="0"/>
              <a:t>your</a:t>
            </a:r>
            <a:r>
              <a:rPr lang="es-CO" sz="2400" dirty="0" smtClean="0"/>
              <a:t> </a:t>
            </a:r>
            <a:r>
              <a:rPr lang="es-CO" sz="2400" dirty="0" err="1" smtClean="0"/>
              <a:t>work</a:t>
            </a:r>
            <a:r>
              <a:rPr lang="es-CO" sz="2400" dirty="0" smtClean="0"/>
              <a:t> </a:t>
            </a:r>
            <a:r>
              <a:rPr lang="es-CO" sz="2400" dirty="0" err="1" smtClean="0"/>
              <a:t>if</a:t>
            </a:r>
            <a:r>
              <a:rPr lang="es-CO" sz="2400" dirty="0" smtClean="0"/>
              <a:t> </a:t>
            </a:r>
            <a:r>
              <a:rPr lang="es-CO" sz="2400" dirty="0" err="1" smtClean="0"/>
              <a:t>you</a:t>
            </a:r>
            <a:r>
              <a:rPr lang="es-CO" sz="2400" dirty="0" smtClean="0"/>
              <a:t> </a:t>
            </a:r>
            <a:r>
              <a:rPr lang="es-CO" sz="2400" dirty="0" err="1" smtClean="0"/>
              <a:t>need</a:t>
            </a:r>
            <a:r>
              <a:rPr lang="es-CO" sz="2400" dirty="0" smtClean="0"/>
              <a:t> to. </a:t>
            </a:r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557" y="1097280"/>
            <a:ext cx="6759079" cy="4846319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9429138" y="1789612"/>
            <a:ext cx="2536439" cy="43499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Flecha derecha 5"/>
          <p:cNvSpPr/>
          <p:nvPr/>
        </p:nvSpPr>
        <p:spPr>
          <a:xfrm rot="19569668">
            <a:off x="8294915" y="5375365"/>
            <a:ext cx="1658983" cy="133241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11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 smtClean="0"/>
              <a:t>Class</a:t>
            </a:r>
            <a:r>
              <a:rPr lang="es-CO" dirty="0" smtClean="0"/>
              <a:t> 4</a:t>
            </a:r>
            <a:endParaRPr lang="es-CO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err="1" smtClean="0"/>
              <a:t>Thursday</a:t>
            </a:r>
            <a:r>
              <a:rPr lang="es-CO" dirty="0" smtClean="0"/>
              <a:t> </a:t>
            </a:r>
            <a:r>
              <a:rPr lang="es-CO" dirty="0" err="1" smtClean="0"/>
              <a:t>April</a:t>
            </a:r>
            <a:r>
              <a:rPr lang="es-CO" dirty="0" smtClean="0"/>
              <a:t> 2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1590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541" y="317917"/>
            <a:ext cx="5238206" cy="1609344"/>
          </a:xfrm>
        </p:spPr>
        <p:txBody>
          <a:bodyPr/>
          <a:lstStyle/>
          <a:p>
            <a:r>
              <a:rPr lang="es-CO" dirty="0" err="1" smtClean="0"/>
              <a:t>Flyers</a:t>
            </a:r>
            <a:r>
              <a:rPr lang="es-CO" dirty="0" smtClean="0"/>
              <a:t>-Reading and </a:t>
            </a:r>
            <a:r>
              <a:rPr lang="en-US" dirty="0" smtClean="0"/>
              <a:t>Writing</a:t>
            </a:r>
            <a:r>
              <a:rPr lang="es-CO" dirty="0" smtClean="0"/>
              <a:t> 1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2044" y="2319148"/>
            <a:ext cx="5826688" cy="1560522"/>
          </a:xfrm>
        </p:spPr>
        <p:txBody>
          <a:bodyPr>
            <a:normAutofit/>
          </a:bodyPr>
          <a:lstStyle/>
          <a:p>
            <a:r>
              <a:rPr lang="es-CO" b="1" dirty="0" err="1" smtClean="0"/>
              <a:t>Materials</a:t>
            </a:r>
            <a:r>
              <a:rPr lang="es-CO" b="1" dirty="0" smtClean="0"/>
              <a:t> </a:t>
            </a:r>
            <a:r>
              <a:rPr lang="es-CO" b="1" dirty="0" err="1" smtClean="0"/>
              <a:t>needed</a:t>
            </a:r>
            <a:r>
              <a:rPr lang="es-CO" b="1" dirty="0" smtClean="0"/>
              <a:t>:</a:t>
            </a:r>
          </a:p>
          <a:p>
            <a:pPr lvl="1"/>
            <a:r>
              <a:rPr lang="es-CO" b="1" dirty="0" err="1" smtClean="0"/>
              <a:t>Power</a:t>
            </a:r>
            <a:r>
              <a:rPr lang="es-CO" b="1" dirty="0" smtClean="0"/>
              <a:t> Point: </a:t>
            </a:r>
            <a:r>
              <a:rPr lang="es-CO" b="1" dirty="0" err="1" smtClean="0"/>
              <a:t>Flyers</a:t>
            </a:r>
            <a:r>
              <a:rPr lang="es-CO" b="1" dirty="0" smtClean="0"/>
              <a:t> </a:t>
            </a:r>
            <a:r>
              <a:rPr lang="es-CO" b="1" dirty="0" err="1" smtClean="0"/>
              <a:t>Class</a:t>
            </a:r>
            <a:r>
              <a:rPr lang="es-CO" b="1" dirty="0" smtClean="0"/>
              <a:t> 4 </a:t>
            </a:r>
            <a:r>
              <a:rPr lang="es-CO" b="1" dirty="0" err="1" smtClean="0"/>
              <a:t>Week</a:t>
            </a:r>
            <a:r>
              <a:rPr lang="es-CO" b="1" dirty="0" smtClean="0"/>
              <a:t> 3.</a:t>
            </a:r>
          </a:p>
          <a:p>
            <a:pPr lvl="1"/>
            <a:r>
              <a:rPr lang="es-CO" b="1" dirty="0" err="1" smtClean="0"/>
              <a:t>Download</a:t>
            </a:r>
            <a:r>
              <a:rPr lang="es-CO" b="1" dirty="0" smtClean="0"/>
              <a:t> page 77 </a:t>
            </a:r>
            <a:r>
              <a:rPr lang="es-CO" b="1" dirty="0" err="1" smtClean="0"/>
              <a:t>from</a:t>
            </a:r>
            <a:r>
              <a:rPr lang="es-CO" b="1" dirty="0" smtClean="0"/>
              <a:t> </a:t>
            </a:r>
            <a:r>
              <a:rPr lang="es-CO" b="1" dirty="0" err="1" smtClean="0"/>
              <a:t>the</a:t>
            </a:r>
            <a:r>
              <a:rPr lang="es-CO" b="1" dirty="0" smtClean="0"/>
              <a:t> </a:t>
            </a:r>
            <a:r>
              <a:rPr lang="es-CO" b="1" dirty="0" err="1" smtClean="0"/>
              <a:t>following</a:t>
            </a:r>
            <a:r>
              <a:rPr lang="es-CO" b="1" dirty="0" smtClean="0"/>
              <a:t> link: </a:t>
            </a:r>
            <a:r>
              <a:rPr lang="es-CO" dirty="0">
                <a:hlinkClick r:id="rId2"/>
              </a:rPr>
              <a:t>https://</a:t>
            </a:r>
            <a:r>
              <a:rPr lang="es-CO" dirty="0" smtClean="0">
                <a:hlinkClick r:id="rId2"/>
              </a:rPr>
              <a:t>www.cambridgeenglish.org/Images/young-learners-sample-papers-2018-vol1.pdf</a:t>
            </a:r>
            <a:endParaRPr lang="es-CO" dirty="0" smtClean="0"/>
          </a:p>
          <a:p>
            <a:pPr lvl="1"/>
            <a:endParaRPr lang="es-CO" dirty="0"/>
          </a:p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7475" y="108911"/>
            <a:ext cx="4727394" cy="6573554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Marcador de contenido 2"/>
          <p:cNvSpPr txBox="1">
            <a:spLocks/>
          </p:cNvSpPr>
          <p:nvPr/>
        </p:nvSpPr>
        <p:spPr>
          <a:xfrm>
            <a:off x="352044" y="4754882"/>
            <a:ext cx="5408676" cy="1560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b="1" dirty="0" err="1" smtClean="0"/>
              <a:t>Instructions</a:t>
            </a:r>
            <a:r>
              <a:rPr lang="es-CO" b="1" dirty="0" smtClean="0"/>
              <a:t>:</a:t>
            </a:r>
          </a:p>
          <a:p>
            <a:pPr lvl="1"/>
            <a:r>
              <a:rPr lang="es-CO" b="1" dirty="0" err="1" smtClean="0"/>
              <a:t>Follow</a:t>
            </a:r>
            <a:r>
              <a:rPr lang="es-CO" b="1" dirty="0" smtClean="0"/>
              <a:t> </a:t>
            </a:r>
            <a:r>
              <a:rPr lang="es-CO" b="1" dirty="0" err="1" smtClean="0"/>
              <a:t>the</a:t>
            </a:r>
            <a:r>
              <a:rPr lang="es-CO" b="1" dirty="0" smtClean="0"/>
              <a:t> </a:t>
            </a:r>
            <a:r>
              <a:rPr lang="es-CO" b="1" dirty="0" err="1" smtClean="0"/>
              <a:t>instructions</a:t>
            </a:r>
            <a:r>
              <a:rPr lang="es-CO" b="1" dirty="0" smtClean="0"/>
              <a:t> </a:t>
            </a:r>
            <a:r>
              <a:rPr lang="es-CO" b="1" dirty="0" err="1" smtClean="0"/>
              <a:t>found</a:t>
            </a:r>
            <a:r>
              <a:rPr lang="es-CO" b="1" dirty="0" smtClean="0"/>
              <a:t> </a:t>
            </a:r>
            <a:r>
              <a:rPr lang="es-CO" b="1" dirty="0" err="1" smtClean="0"/>
              <a:t>on</a:t>
            </a:r>
            <a:r>
              <a:rPr lang="es-CO" b="1" dirty="0" smtClean="0"/>
              <a:t> </a:t>
            </a:r>
            <a:r>
              <a:rPr lang="es-CO" b="1" dirty="0" err="1" smtClean="0"/>
              <a:t>the</a:t>
            </a:r>
            <a:r>
              <a:rPr lang="es-CO" b="1" dirty="0" smtClean="0"/>
              <a:t> </a:t>
            </a:r>
            <a:r>
              <a:rPr lang="es-CO" b="1" dirty="0" err="1" smtClean="0"/>
              <a:t>Power</a:t>
            </a:r>
            <a:r>
              <a:rPr lang="es-CO" b="1" dirty="0" smtClean="0"/>
              <a:t> Point </a:t>
            </a:r>
            <a:r>
              <a:rPr lang="es-CO" b="1" dirty="0" err="1" smtClean="0"/>
              <a:t>Presentation</a:t>
            </a:r>
            <a:r>
              <a:rPr lang="es-CO" b="1" dirty="0"/>
              <a:t> </a:t>
            </a:r>
            <a:r>
              <a:rPr lang="es-CO" b="1" dirty="0" err="1" smtClean="0"/>
              <a:t>named</a:t>
            </a:r>
            <a:r>
              <a:rPr lang="es-CO" b="1" dirty="0" smtClean="0"/>
              <a:t> </a:t>
            </a:r>
            <a:r>
              <a:rPr lang="es-CO" b="1" dirty="0" err="1" smtClean="0"/>
              <a:t>Flyers</a:t>
            </a:r>
            <a:r>
              <a:rPr lang="es-CO" b="1" dirty="0" smtClean="0"/>
              <a:t> </a:t>
            </a:r>
            <a:r>
              <a:rPr lang="es-CO" b="1" dirty="0" err="1" smtClean="0"/>
              <a:t>Class</a:t>
            </a:r>
            <a:r>
              <a:rPr lang="es-CO" b="1" dirty="0" smtClean="0"/>
              <a:t> 4 </a:t>
            </a:r>
            <a:r>
              <a:rPr lang="es-CO" b="1" dirty="0" err="1" smtClean="0"/>
              <a:t>Week</a:t>
            </a:r>
            <a:r>
              <a:rPr lang="es-CO" b="1" dirty="0" smtClean="0"/>
              <a:t> 3.</a:t>
            </a:r>
            <a:endParaRPr lang="es-CO" dirty="0" smtClean="0"/>
          </a:p>
          <a:p>
            <a:endParaRPr lang="es-CO" dirty="0"/>
          </a:p>
        </p:txBody>
      </p:sp>
      <p:sp>
        <p:nvSpPr>
          <p:cNvPr id="6" name="Elipse 5"/>
          <p:cNvSpPr/>
          <p:nvPr/>
        </p:nvSpPr>
        <p:spPr>
          <a:xfrm>
            <a:off x="10607040" y="6223963"/>
            <a:ext cx="418011" cy="41196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Flecha derecha 6"/>
          <p:cNvSpPr/>
          <p:nvPr/>
        </p:nvSpPr>
        <p:spPr>
          <a:xfrm rot="7460761">
            <a:off x="10701750" y="5362973"/>
            <a:ext cx="1074970" cy="796835"/>
          </a:xfrm>
          <a:prstGeom prst="rightArrow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604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 smtClean="0"/>
              <a:t>Class</a:t>
            </a:r>
            <a:r>
              <a:rPr lang="es-CO" dirty="0" smtClean="0"/>
              <a:t> 5</a:t>
            </a:r>
            <a:endParaRPr lang="es-CO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Friday </a:t>
            </a:r>
            <a:r>
              <a:rPr lang="es-CO" dirty="0" err="1" smtClean="0"/>
              <a:t>April</a:t>
            </a:r>
            <a:r>
              <a:rPr lang="es-CO" dirty="0" smtClean="0"/>
              <a:t> 3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4554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1677" y="44237"/>
            <a:ext cx="10058400" cy="1196734"/>
          </a:xfrm>
        </p:spPr>
        <p:txBody>
          <a:bodyPr/>
          <a:lstStyle/>
          <a:p>
            <a:r>
              <a:rPr lang="es-CO" dirty="0" err="1" smtClean="0"/>
              <a:t>Raz-Kids</a:t>
            </a:r>
            <a:endParaRPr lang="es-CO" u="sng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0418" y="992777"/>
            <a:ext cx="10449659" cy="5760720"/>
          </a:xfrm>
        </p:spPr>
        <p:txBody>
          <a:bodyPr>
            <a:noAutofit/>
          </a:bodyPr>
          <a:lstStyle/>
          <a:p>
            <a:r>
              <a:rPr lang="es-CO" sz="2800" dirty="0" err="1" smtClean="0"/>
              <a:t>Review</a:t>
            </a:r>
            <a:r>
              <a:rPr lang="es-CO" sz="2800" dirty="0" smtClean="0"/>
              <a:t> </a:t>
            </a:r>
            <a:r>
              <a:rPr lang="es-CO" sz="2800" dirty="0" err="1" smtClean="0"/>
              <a:t>the</a:t>
            </a:r>
            <a:r>
              <a:rPr lang="es-CO" sz="2800" dirty="0" smtClean="0"/>
              <a:t> formulas to </a:t>
            </a:r>
            <a:r>
              <a:rPr lang="es-CO" sz="2800" dirty="0" err="1" smtClean="0"/>
              <a:t>write</a:t>
            </a:r>
            <a:r>
              <a:rPr lang="es-CO" sz="2800" dirty="0" smtClean="0"/>
              <a:t> </a:t>
            </a:r>
            <a:r>
              <a:rPr lang="es-CO" sz="2800" dirty="0" err="1" smtClean="0"/>
              <a:t>sentences</a:t>
            </a:r>
            <a:r>
              <a:rPr lang="es-CO" sz="2800" dirty="0" smtClean="0"/>
              <a:t> in </a:t>
            </a:r>
            <a:r>
              <a:rPr lang="es-CO" sz="2800" dirty="0" err="1" smtClean="0"/>
              <a:t>the</a:t>
            </a:r>
            <a:r>
              <a:rPr lang="es-CO" sz="2800" dirty="0" smtClean="0"/>
              <a:t> </a:t>
            </a:r>
            <a:r>
              <a:rPr lang="es-CO" sz="2800" dirty="0" err="1" smtClean="0"/>
              <a:t>past</a:t>
            </a:r>
            <a:r>
              <a:rPr lang="es-CO" sz="2800" dirty="0" smtClean="0"/>
              <a:t> </a:t>
            </a:r>
            <a:r>
              <a:rPr lang="es-CO" sz="2800" dirty="0" err="1" smtClean="0"/>
              <a:t>progressive</a:t>
            </a:r>
            <a:r>
              <a:rPr lang="es-CO" sz="2800" dirty="0" smtClean="0"/>
              <a:t>.</a:t>
            </a:r>
          </a:p>
          <a:p>
            <a:pPr marL="0" indent="0">
              <a:buNone/>
            </a:pPr>
            <a:endParaRPr lang="es-CO" sz="1400" dirty="0" smtClean="0"/>
          </a:p>
          <a:p>
            <a:r>
              <a:rPr lang="es-CO" sz="2800" dirty="0" smtClean="0"/>
              <a:t>Log </a:t>
            </a:r>
            <a:r>
              <a:rPr lang="es-CO" sz="2800" dirty="0" err="1" smtClean="0"/>
              <a:t>into</a:t>
            </a:r>
            <a:r>
              <a:rPr lang="es-CO" sz="2800" dirty="0" smtClean="0"/>
              <a:t> </a:t>
            </a:r>
            <a:r>
              <a:rPr lang="es-CO" sz="2800" dirty="0" err="1" smtClean="0"/>
              <a:t>Raz-Kids</a:t>
            </a:r>
            <a:r>
              <a:rPr lang="es-CO" sz="2800" dirty="0" smtClean="0"/>
              <a:t>.</a:t>
            </a:r>
          </a:p>
          <a:p>
            <a:pPr marL="0" indent="0">
              <a:buNone/>
            </a:pPr>
            <a:endParaRPr lang="es-CO" sz="1400" dirty="0" smtClean="0"/>
          </a:p>
          <a:p>
            <a:r>
              <a:rPr lang="es-CO" sz="2800" dirty="0" err="1" smtClean="0"/>
              <a:t>Go</a:t>
            </a:r>
            <a:r>
              <a:rPr lang="es-CO" sz="2800" dirty="0" smtClean="0"/>
              <a:t> to </a:t>
            </a:r>
            <a:r>
              <a:rPr lang="es-CO" sz="2800" dirty="0" err="1" smtClean="0"/>
              <a:t>assignments</a:t>
            </a:r>
            <a:r>
              <a:rPr lang="es-CO" sz="2800" dirty="0" smtClean="0"/>
              <a:t>.</a:t>
            </a:r>
          </a:p>
          <a:p>
            <a:pPr marL="0" indent="0">
              <a:buNone/>
            </a:pPr>
            <a:endParaRPr lang="es-CO" sz="1400" dirty="0" smtClean="0"/>
          </a:p>
          <a:p>
            <a:r>
              <a:rPr lang="es-CO" sz="2800" dirty="0" smtClean="0"/>
              <a:t>Listen and </a:t>
            </a:r>
            <a:r>
              <a:rPr lang="es-CO" sz="2800" dirty="0" err="1" smtClean="0"/>
              <a:t>then</a:t>
            </a:r>
            <a:r>
              <a:rPr lang="es-CO" sz="2800" dirty="0" smtClean="0"/>
              <a:t> </a:t>
            </a:r>
            <a:r>
              <a:rPr lang="es-CO" sz="2800" dirty="0" err="1" smtClean="0"/>
              <a:t>read</a:t>
            </a:r>
            <a:r>
              <a:rPr lang="es-CO" sz="2800" dirty="0" smtClean="0"/>
              <a:t> </a:t>
            </a:r>
            <a:r>
              <a:rPr lang="es-CO" sz="2800" dirty="0" err="1" smtClean="0"/>
              <a:t>the</a:t>
            </a:r>
            <a:r>
              <a:rPr lang="es-CO" sz="2800" dirty="0" smtClean="0"/>
              <a:t> </a:t>
            </a:r>
            <a:r>
              <a:rPr lang="es-CO" sz="2800" dirty="0" err="1" smtClean="0"/>
              <a:t>story</a:t>
            </a:r>
            <a:r>
              <a:rPr lang="es-CO" sz="2800" dirty="0" smtClean="0"/>
              <a:t> </a:t>
            </a:r>
            <a:r>
              <a:rPr lang="es-CO" sz="2800" dirty="0" err="1" smtClean="0"/>
              <a:t>called</a:t>
            </a:r>
            <a:r>
              <a:rPr lang="es-CO" sz="2800" dirty="0" smtClean="0"/>
              <a:t>: “</a:t>
            </a:r>
            <a:r>
              <a:rPr lang="es-CO" sz="2800" dirty="0" err="1" smtClean="0"/>
              <a:t>The</a:t>
            </a:r>
            <a:r>
              <a:rPr lang="es-CO" sz="2800" dirty="0" smtClean="0"/>
              <a:t> </a:t>
            </a:r>
            <a:r>
              <a:rPr lang="es-CO" sz="2800" dirty="0" err="1" smtClean="0"/>
              <a:t>Leprechaun</a:t>
            </a:r>
            <a:r>
              <a:rPr lang="es-CO" sz="2800" dirty="0" smtClean="0"/>
              <a:t> </a:t>
            </a:r>
            <a:r>
              <a:rPr lang="es-CO" sz="2800" dirty="0" err="1" smtClean="0"/>
              <a:t>Trap</a:t>
            </a:r>
            <a:r>
              <a:rPr lang="es-CO" sz="2800" dirty="0" smtClean="0"/>
              <a:t>”.</a:t>
            </a:r>
          </a:p>
          <a:p>
            <a:pPr marL="0" indent="0">
              <a:buNone/>
            </a:pPr>
            <a:endParaRPr lang="es-CO" sz="1400" dirty="0" smtClean="0"/>
          </a:p>
          <a:p>
            <a:r>
              <a:rPr lang="es-CO" sz="2800" dirty="0" err="1" smtClean="0"/>
              <a:t>Take</a:t>
            </a:r>
            <a:r>
              <a:rPr lang="es-CO" sz="2800" dirty="0" smtClean="0"/>
              <a:t> </a:t>
            </a:r>
            <a:r>
              <a:rPr lang="es-CO" sz="2800" dirty="0" err="1" smtClean="0"/>
              <a:t>the</a:t>
            </a:r>
            <a:r>
              <a:rPr lang="es-CO" sz="2800" dirty="0" smtClean="0"/>
              <a:t> </a:t>
            </a:r>
            <a:r>
              <a:rPr lang="es-CO" sz="2800" dirty="0" err="1" smtClean="0"/>
              <a:t>quiz</a:t>
            </a:r>
            <a:r>
              <a:rPr lang="es-CO" sz="2800" dirty="0" smtClean="0"/>
              <a:t>.</a:t>
            </a:r>
          </a:p>
          <a:p>
            <a:pPr marL="0" indent="0">
              <a:buNone/>
            </a:pPr>
            <a:endParaRPr lang="es-CO" sz="1400" dirty="0" smtClean="0"/>
          </a:p>
          <a:p>
            <a:r>
              <a:rPr lang="es-CO" sz="2800" dirty="0" err="1" smtClean="0"/>
              <a:t>Think</a:t>
            </a:r>
            <a:r>
              <a:rPr lang="es-CO" sz="2800" dirty="0" smtClean="0"/>
              <a:t> </a:t>
            </a:r>
            <a:r>
              <a:rPr lang="es-CO" sz="2800" dirty="0" err="1" smtClean="0"/>
              <a:t>about</a:t>
            </a:r>
            <a:r>
              <a:rPr lang="es-CO" sz="2800" dirty="0" smtClean="0"/>
              <a:t> a </a:t>
            </a:r>
            <a:r>
              <a:rPr lang="es-CO" sz="2800" dirty="0" err="1" smtClean="0"/>
              <a:t>different</a:t>
            </a:r>
            <a:r>
              <a:rPr lang="es-CO" sz="2800" dirty="0" smtClean="0"/>
              <a:t> </a:t>
            </a:r>
            <a:r>
              <a:rPr lang="es-CO" sz="2800" dirty="0" err="1" smtClean="0"/>
              <a:t>ending</a:t>
            </a:r>
            <a:r>
              <a:rPr lang="es-CO" sz="2800" dirty="0" smtClean="0"/>
              <a:t> to </a:t>
            </a:r>
            <a:r>
              <a:rPr lang="es-CO" sz="2800" dirty="0" err="1" smtClean="0"/>
              <a:t>this</a:t>
            </a:r>
            <a:r>
              <a:rPr lang="es-CO" sz="2800" dirty="0" smtClean="0"/>
              <a:t> </a:t>
            </a:r>
            <a:r>
              <a:rPr lang="es-CO" sz="2800" dirty="0" err="1" smtClean="0"/>
              <a:t>story</a:t>
            </a:r>
            <a:r>
              <a:rPr lang="es-CO" sz="2800" dirty="0" smtClean="0"/>
              <a:t> and </a:t>
            </a:r>
            <a:r>
              <a:rPr lang="es-CO" sz="2800" dirty="0" err="1" smtClean="0"/>
              <a:t>tell</a:t>
            </a:r>
            <a:r>
              <a:rPr lang="es-CO" sz="2800" dirty="0" smtClean="0"/>
              <a:t> </a:t>
            </a:r>
            <a:r>
              <a:rPr lang="es-CO" sz="2800" dirty="0" err="1" smtClean="0"/>
              <a:t>it</a:t>
            </a:r>
            <a:r>
              <a:rPr lang="es-CO" sz="2800" dirty="0" smtClean="0"/>
              <a:t> to </a:t>
            </a:r>
            <a:r>
              <a:rPr lang="es-CO" sz="2800" dirty="0" err="1" smtClean="0"/>
              <a:t>one</a:t>
            </a:r>
            <a:r>
              <a:rPr lang="es-CO" sz="2800" dirty="0" smtClean="0"/>
              <a:t> of </a:t>
            </a:r>
            <a:r>
              <a:rPr lang="es-CO" sz="2800" dirty="0" err="1" smtClean="0"/>
              <a:t>your</a:t>
            </a:r>
            <a:r>
              <a:rPr lang="es-CO" sz="2800" dirty="0" smtClean="0"/>
              <a:t> </a:t>
            </a:r>
            <a:r>
              <a:rPr lang="es-CO" sz="2800" dirty="0" err="1" smtClean="0"/>
              <a:t>parents</a:t>
            </a:r>
            <a:r>
              <a:rPr lang="es-CO" sz="2800" dirty="0" smtClean="0"/>
              <a:t>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11059">
            <a:off x="9292759" y="233075"/>
            <a:ext cx="2464548" cy="3687146"/>
          </a:xfrm>
          <a:prstGeom prst="rect">
            <a:avLst/>
          </a:prstGeom>
        </p:spPr>
      </p:pic>
      <p:sp>
        <p:nvSpPr>
          <p:cNvPr id="5" name="Flecha curvada hacia la izquierda 4"/>
          <p:cNvSpPr/>
          <p:nvPr/>
        </p:nvSpPr>
        <p:spPr>
          <a:xfrm rot="13238361">
            <a:off x="7361858" y="1478274"/>
            <a:ext cx="1410851" cy="2469086"/>
          </a:xfrm>
          <a:prstGeom prst="curvedLeftArrow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7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75211" y="1432223"/>
            <a:ext cx="10789919" cy="3035808"/>
          </a:xfrm>
        </p:spPr>
        <p:txBody>
          <a:bodyPr/>
          <a:lstStyle/>
          <a:p>
            <a:r>
              <a:rPr lang="es-CO" sz="8000" dirty="0" err="1" smtClean="0"/>
              <a:t>Class</a:t>
            </a:r>
            <a:r>
              <a:rPr lang="es-CO" sz="8000" dirty="0" smtClean="0"/>
              <a:t> 1- </a:t>
            </a:r>
            <a:r>
              <a:rPr lang="es-CO" sz="8000" dirty="0" err="1"/>
              <a:t>Past</a:t>
            </a:r>
            <a:r>
              <a:rPr lang="es-CO" sz="8000" dirty="0"/>
              <a:t> </a:t>
            </a:r>
            <a:r>
              <a:rPr lang="es-CO" sz="8000" dirty="0" err="1"/>
              <a:t>Progressive</a:t>
            </a:r>
            <a:r>
              <a:rPr lang="es-CO" sz="8000" dirty="0"/>
              <a:t> and </a:t>
            </a:r>
            <a:r>
              <a:rPr lang="es-CO" sz="8000" dirty="0" err="1"/>
              <a:t>Past</a:t>
            </a:r>
            <a:r>
              <a:rPr lang="es-CO" sz="8000" dirty="0"/>
              <a:t> Simple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err="1" smtClean="0"/>
              <a:t>Monday</a:t>
            </a:r>
            <a:r>
              <a:rPr lang="es-CO" dirty="0" smtClean="0"/>
              <a:t> </a:t>
            </a:r>
            <a:r>
              <a:rPr lang="es-CO" dirty="0" err="1" smtClean="0"/>
              <a:t>March</a:t>
            </a:r>
            <a:r>
              <a:rPr lang="es-CO" dirty="0" smtClean="0"/>
              <a:t> 30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1152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Step</a:t>
            </a:r>
            <a:r>
              <a:rPr lang="es-CO" dirty="0" smtClean="0"/>
              <a:t> 1: </a:t>
            </a:r>
            <a:r>
              <a:rPr lang="es-CO" dirty="0" err="1" smtClean="0"/>
              <a:t>Review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4320" y="1789611"/>
            <a:ext cx="11639006" cy="4807132"/>
          </a:xfrm>
        </p:spPr>
        <p:txBody>
          <a:bodyPr>
            <a:normAutofit/>
          </a:bodyPr>
          <a:lstStyle/>
          <a:p>
            <a:r>
              <a:rPr lang="es-CO" dirty="0" err="1" smtClean="0"/>
              <a:t>Review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formulas </a:t>
            </a:r>
            <a:r>
              <a:rPr lang="es-CO" dirty="0" err="1" smtClean="0"/>
              <a:t>for</a:t>
            </a:r>
            <a:r>
              <a:rPr lang="es-CO" dirty="0" smtClean="0"/>
              <a:t> </a:t>
            </a:r>
            <a:r>
              <a:rPr lang="es-CO" sz="3200" b="1" u="sng" dirty="0" err="1" smtClean="0"/>
              <a:t>past</a:t>
            </a:r>
            <a:r>
              <a:rPr lang="es-CO" sz="3200" b="1" u="sng" dirty="0" smtClean="0"/>
              <a:t> simple</a:t>
            </a:r>
            <a:r>
              <a:rPr lang="es-CO" dirty="0" smtClean="0"/>
              <a:t>:</a:t>
            </a:r>
          </a:p>
          <a:p>
            <a:pPr marL="0" indent="0">
              <a:buNone/>
            </a:pPr>
            <a:endParaRPr lang="es-CO" sz="2800" b="1" dirty="0" smtClean="0"/>
          </a:p>
          <a:p>
            <a:pPr lvl="1"/>
            <a:r>
              <a:rPr lang="es-CO" sz="2400" b="1" dirty="0" err="1" smtClean="0"/>
              <a:t>Affirmative</a:t>
            </a:r>
            <a:endParaRPr lang="es-CO" sz="2400" b="1" dirty="0" smtClean="0"/>
          </a:p>
          <a:p>
            <a:pPr marL="274320" lvl="1" indent="0">
              <a:buNone/>
            </a:pPr>
            <a:r>
              <a:rPr lang="es-CO" sz="2400" b="1" dirty="0" err="1" smtClean="0">
                <a:solidFill>
                  <a:srgbClr val="0070C0"/>
                </a:solidFill>
              </a:rPr>
              <a:t>Subject</a:t>
            </a:r>
            <a:r>
              <a:rPr lang="es-CO" sz="2400" b="1" dirty="0" smtClean="0"/>
              <a:t> + </a:t>
            </a:r>
            <a:r>
              <a:rPr lang="es-CO" sz="2400" b="1" dirty="0" err="1" smtClean="0">
                <a:solidFill>
                  <a:srgbClr val="FF6600"/>
                </a:solidFill>
              </a:rPr>
              <a:t>verb</a:t>
            </a:r>
            <a:r>
              <a:rPr lang="es-CO" sz="2400" b="1" dirty="0" smtClean="0">
                <a:solidFill>
                  <a:srgbClr val="FF6600"/>
                </a:solidFill>
              </a:rPr>
              <a:t> in </a:t>
            </a:r>
            <a:r>
              <a:rPr lang="es-CO" sz="2400" b="1" dirty="0" err="1" smtClean="0">
                <a:solidFill>
                  <a:srgbClr val="FF6600"/>
                </a:solidFill>
              </a:rPr>
              <a:t>past</a:t>
            </a:r>
            <a:r>
              <a:rPr lang="es-CO" sz="2400" b="1" dirty="0" smtClean="0">
                <a:solidFill>
                  <a:srgbClr val="FF6600"/>
                </a:solidFill>
              </a:rPr>
              <a:t> simple </a:t>
            </a:r>
            <a:r>
              <a:rPr lang="es-CO" sz="2400" b="1" dirty="0" smtClean="0"/>
              <a:t>+ </a:t>
            </a:r>
            <a:r>
              <a:rPr lang="es-CO" sz="2400" b="1" dirty="0" err="1" smtClean="0"/>
              <a:t>complement</a:t>
            </a:r>
            <a:r>
              <a:rPr lang="es-CO" sz="2400" b="1" dirty="0" smtClean="0"/>
              <a:t> + .</a:t>
            </a:r>
          </a:p>
          <a:p>
            <a:pPr marL="274320" lvl="1" indent="0">
              <a:buNone/>
            </a:pPr>
            <a:endParaRPr lang="es-CO" sz="2400" b="1" dirty="0" smtClean="0"/>
          </a:p>
          <a:p>
            <a:pPr lvl="1"/>
            <a:r>
              <a:rPr lang="es-CO" sz="2400" b="1" dirty="0" err="1" smtClean="0"/>
              <a:t>Negative</a:t>
            </a:r>
            <a:endParaRPr lang="es-CO" sz="2400" b="1" dirty="0" smtClean="0"/>
          </a:p>
          <a:p>
            <a:pPr marL="274320" lvl="1" indent="0">
              <a:buNone/>
            </a:pPr>
            <a:r>
              <a:rPr lang="es-CO" sz="2400" b="1" dirty="0" err="1" smtClean="0">
                <a:solidFill>
                  <a:srgbClr val="0070C0"/>
                </a:solidFill>
              </a:rPr>
              <a:t>Subject</a:t>
            </a:r>
            <a:r>
              <a:rPr lang="es-CO" sz="2400" b="1" dirty="0" smtClean="0"/>
              <a:t> + </a:t>
            </a:r>
            <a:r>
              <a:rPr lang="es-CO" sz="2400" b="1" dirty="0" err="1" smtClean="0">
                <a:solidFill>
                  <a:srgbClr val="FF0000"/>
                </a:solidFill>
              </a:rPr>
              <a:t>did</a:t>
            </a:r>
            <a:r>
              <a:rPr lang="es-CO" sz="2400" b="1" dirty="0" smtClean="0">
                <a:solidFill>
                  <a:srgbClr val="FF0000"/>
                </a:solidFill>
              </a:rPr>
              <a:t> </a:t>
            </a:r>
            <a:r>
              <a:rPr lang="es-CO" sz="2400" b="1" dirty="0" err="1" smtClean="0">
                <a:solidFill>
                  <a:srgbClr val="FF0000"/>
                </a:solidFill>
              </a:rPr>
              <a:t>not</a:t>
            </a:r>
            <a:r>
              <a:rPr lang="es-CO" sz="2400" b="1" dirty="0" smtClean="0">
                <a:solidFill>
                  <a:srgbClr val="FF0000"/>
                </a:solidFill>
              </a:rPr>
              <a:t> (</a:t>
            </a:r>
            <a:r>
              <a:rPr lang="es-CO" sz="2400" b="1" dirty="0" err="1" smtClean="0">
                <a:solidFill>
                  <a:srgbClr val="FF0000"/>
                </a:solidFill>
              </a:rPr>
              <a:t>didn’t</a:t>
            </a:r>
            <a:r>
              <a:rPr lang="es-CO" sz="2400" b="1" dirty="0" smtClean="0">
                <a:solidFill>
                  <a:srgbClr val="FF0000"/>
                </a:solidFill>
              </a:rPr>
              <a:t>) </a:t>
            </a:r>
            <a:r>
              <a:rPr lang="es-CO" sz="2400" b="1" dirty="0" smtClean="0"/>
              <a:t>+ </a:t>
            </a:r>
            <a:r>
              <a:rPr lang="es-CO" sz="2400" b="1" dirty="0" err="1" smtClean="0">
                <a:solidFill>
                  <a:srgbClr val="00B050"/>
                </a:solidFill>
              </a:rPr>
              <a:t>verb</a:t>
            </a:r>
            <a:r>
              <a:rPr lang="es-CO" sz="2400" b="1" dirty="0" smtClean="0">
                <a:solidFill>
                  <a:srgbClr val="00B050"/>
                </a:solidFill>
              </a:rPr>
              <a:t> in </a:t>
            </a:r>
            <a:r>
              <a:rPr lang="es-CO" sz="2400" b="1" dirty="0" err="1" smtClean="0">
                <a:solidFill>
                  <a:srgbClr val="00B050"/>
                </a:solidFill>
              </a:rPr>
              <a:t>basic</a:t>
            </a:r>
            <a:r>
              <a:rPr lang="es-CO" sz="2400" b="1" dirty="0" smtClean="0">
                <a:solidFill>
                  <a:srgbClr val="00B050"/>
                </a:solidFill>
              </a:rPr>
              <a:t> (</a:t>
            </a:r>
            <a:r>
              <a:rPr lang="es-CO" sz="2400" b="1" dirty="0" err="1" smtClean="0">
                <a:solidFill>
                  <a:srgbClr val="00B050"/>
                </a:solidFill>
              </a:rPr>
              <a:t>present</a:t>
            </a:r>
            <a:r>
              <a:rPr lang="es-CO" sz="2400" b="1" dirty="0" smtClean="0">
                <a:solidFill>
                  <a:srgbClr val="00B050"/>
                </a:solidFill>
              </a:rPr>
              <a:t>) </a:t>
            </a:r>
            <a:r>
              <a:rPr lang="es-CO" sz="2400" b="1" dirty="0" smtClean="0"/>
              <a:t>+ </a:t>
            </a:r>
            <a:r>
              <a:rPr lang="es-CO" sz="2400" b="1" dirty="0" err="1" smtClean="0"/>
              <a:t>complement</a:t>
            </a:r>
            <a:r>
              <a:rPr lang="es-CO" sz="2400" b="1" dirty="0" smtClean="0"/>
              <a:t> + .</a:t>
            </a:r>
          </a:p>
          <a:p>
            <a:pPr marL="274320" lvl="1" indent="0">
              <a:buNone/>
            </a:pPr>
            <a:endParaRPr lang="es-CO" sz="2400" b="1" dirty="0" smtClean="0"/>
          </a:p>
          <a:p>
            <a:pPr lvl="1"/>
            <a:r>
              <a:rPr lang="es-CO" sz="2400" b="1" dirty="0" err="1" smtClean="0"/>
              <a:t>Interrogative</a:t>
            </a:r>
            <a:endParaRPr lang="es-CO" sz="2400" b="1" dirty="0" smtClean="0"/>
          </a:p>
          <a:p>
            <a:pPr marL="274320" lvl="1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Did</a:t>
            </a:r>
            <a:r>
              <a:rPr lang="en-US" sz="2400" b="1" dirty="0" smtClean="0"/>
              <a:t> +</a:t>
            </a:r>
            <a:r>
              <a:rPr lang="en-US" sz="2400" b="1" dirty="0" smtClean="0">
                <a:solidFill>
                  <a:srgbClr val="0070C0"/>
                </a:solidFill>
              </a:rPr>
              <a:t>Subject </a:t>
            </a:r>
            <a:r>
              <a:rPr lang="en-US" sz="2400" b="1" dirty="0" smtClean="0"/>
              <a:t>+ </a:t>
            </a:r>
            <a:r>
              <a:rPr lang="en-US" sz="2400" b="1" dirty="0" smtClean="0">
                <a:solidFill>
                  <a:srgbClr val="00B050"/>
                </a:solidFill>
              </a:rPr>
              <a:t>verb in basic (present) </a:t>
            </a:r>
            <a:r>
              <a:rPr lang="en-US" sz="2400" b="1" dirty="0" smtClean="0"/>
              <a:t>+ complement + ?</a:t>
            </a:r>
            <a:endParaRPr lang="es-CO" sz="2400" b="1" dirty="0" smtClean="0"/>
          </a:p>
          <a:p>
            <a:pPr lvl="1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299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4171" y="600892"/>
            <a:ext cx="12017829" cy="5826034"/>
          </a:xfrm>
        </p:spPr>
        <p:txBody>
          <a:bodyPr>
            <a:noAutofit/>
          </a:bodyPr>
          <a:lstStyle/>
          <a:p>
            <a:r>
              <a:rPr lang="es-CO" sz="2400" dirty="0" err="1" smtClean="0"/>
              <a:t>Review</a:t>
            </a:r>
            <a:r>
              <a:rPr lang="es-CO" sz="2400" dirty="0" smtClean="0"/>
              <a:t> </a:t>
            </a:r>
            <a:r>
              <a:rPr lang="es-CO" sz="2400" dirty="0" err="1" smtClean="0"/>
              <a:t>the</a:t>
            </a:r>
            <a:r>
              <a:rPr lang="es-CO" sz="2400" dirty="0" smtClean="0"/>
              <a:t> formulas </a:t>
            </a:r>
            <a:r>
              <a:rPr lang="es-CO" sz="2400" dirty="0" err="1" smtClean="0"/>
              <a:t>for</a:t>
            </a:r>
            <a:r>
              <a:rPr lang="es-CO" sz="2400" dirty="0" smtClean="0"/>
              <a:t> </a:t>
            </a:r>
            <a:r>
              <a:rPr lang="es-CO" sz="3600" b="1" dirty="0" err="1" smtClean="0"/>
              <a:t>past</a:t>
            </a:r>
            <a:r>
              <a:rPr lang="es-CO" sz="3600" b="1" dirty="0" smtClean="0"/>
              <a:t> </a:t>
            </a:r>
            <a:r>
              <a:rPr lang="es-CO" sz="3600" b="1" dirty="0" err="1" smtClean="0"/>
              <a:t>progressive</a:t>
            </a:r>
            <a:r>
              <a:rPr lang="es-CO" sz="2400" dirty="0" smtClean="0"/>
              <a:t>:</a:t>
            </a:r>
          </a:p>
          <a:p>
            <a:pPr marL="0" indent="0">
              <a:buNone/>
            </a:pPr>
            <a:endParaRPr lang="es-CO" sz="2400" dirty="0" smtClean="0"/>
          </a:p>
          <a:p>
            <a:pPr marL="0" indent="0">
              <a:buNone/>
            </a:pPr>
            <a:r>
              <a:rPr lang="es-CO" sz="2400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CO" sz="2400" b="1" u="sng" dirty="0" err="1" smtClean="0"/>
              <a:t>Affirmative</a:t>
            </a:r>
            <a:endParaRPr lang="es-CO" sz="2400" b="1" dirty="0"/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Subject </a:t>
            </a:r>
            <a:r>
              <a:rPr lang="en-US" sz="2400" b="1" dirty="0"/>
              <a:t>+ </a:t>
            </a:r>
            <a:r>
              <a:rPr lang="en-US" sz="2400" b="1" dirty="0">
                <a:solidFill>
                  <a:srgbClr val="FF0000"/>
                </a:solidFill>
              </a:rPr>
              <a:t>was / were </a:t>
            </a:r>
            <a:r>
              <a:rPr lang="en-US" sz="2400" b="1" dirty="0"/>
              <a:t>+ </a:t>
            </a:r>
            <a:r>
              <a:rPr lang="en-US" sz="2400" b="1" dirty="0" err="1">
                <a:solidFill>
                  <a:srgbClr val="00B050"/>
                </a:solidFill>
              </a:rPr>
              <a:t>present</a:t>
            </a:r>
            <a:r>
              <a:rPr lang="en-US" sz="2400" b="1" dirty="0" err="1"/>
              <a:t>+</a:t>
            </a:r>
            <a:r>
              <a:rPr lang="en-US" sz="2400" b="1" dirty="0" err="1">
                <a:solidFill>
                  <a:srgbClr val="7030A0"/>
                </a:solidFill>
              </a:rPr>
              <a:t>ing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/>
              <a:t>(present participle) + complement + .</a:t>
            </a:r>
            <a:endParaRPr lang="es-CO" sz="2400" b="1" dirty="0"/>
          </a:p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2400" b="1" u="sng" dirty="0" smtClean="0"/>
              <a:t>Negative</a:t>
            </a:r>
            <a:r>
              <a:rPr lang="en-US" sz="2400" b="1" u="sng" dirty="0"/>
              <a:t>:</a:t>
            </a:r>
            <a:endParaRPr lang="es-CO" sz="2400" b="1" dirty="0"/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Subject</a:t>
            </a:r>
            <a:r>
              <a:rPr lang="en-US" sz="2400" b="1" dirty="0"/>
              <a:t> + </a:t>
            </a:r>
            <a:r>
              <a:rPr lang="en-US" sz="2400" b="1" dirty="0">
                <a:solidFill>
                  <a:srgbClr val="FF0000"/>
                </a:solidFill>
              </a:rPr>
              <a:t>was / were </a:t>
            </a:r>
            <a:r>
              <a:rPr lang="en-US" sz="2400" b="1" dirty="0"/>
              <a:t>+ </a:t>
            </a:r>
            <a:r>
              <a:rPr lang="en-US" sz="2400" b="1" dirty="0">
                <a:solidFill>
                  <a:srgbClr val="FF6600"/>
                </a:solidFill>
              </a:rPr>
              <a:t>not</a:t>
            </a:r>
            <a:r>
              <a:rPr lang="en-US" sz="2400" b="1" dirty="0"/>
              <a:t> + </a:t>
            </a:r>
            <a:r>
              <a:rPr lang="en-US" sz="2400" b="1" dirty="0" err="1">
                <a:solidFill>
                  <a:srgbClr val="00B050"/>
                </a:solidFill>
              </a:rPr>
              <a:t>present</a:t>
            </a:r>
            <a:r>
              <a:rPr lang="en-US" sz="2400" b="1" dirty="0" err="1"/>
              <a:t>+</a:t>
            </a:r>
            <a:r>
              <a:rPr lang="en-US" sz="2400" b="1" dirty="0" err="1">
                <a:solidFill>
                  <a:srgbClr val="7030A0"/>
                </a:solidFill>
              </a:rPr>
              <a:t>ing</a:t>
            </a:r>
            <a:r>
              <a:rPr lang="en-US" sz="2400" b="1" dirty="0"/>
              <a:t> (present participle) + complement + .</a:t>
            </a:r>
            <a:endParaRPr lang="es-CO" sz="2400" b="1" dirty="0"/>
          </a:p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2400" b="1" u="sng" dirty="0" smtClean="0"/>
              <a:t>Interrogative</a:t>
            </a:r>
            <a:r>
              <a:rPr lang="en-US" sz="2400" b="1" u="sng" dirty="0"/>
              <a:t>:</a:t>
            </a:r>
            <a:endParaRPr lang="es-CO" sz="2400" b="1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Was / Were </a:t>
            </a:r>
            <a:r>
              <a:rPr lang="en-US" sz="2400" b="1" dirty="0"/>
              <a:t>+ </a:t>
            </a:r>
            <a:r>
              <a:rPr lang="en-US" sz="2400" b="1" dirty="0">
                <a:solidFill>
                  <a:srgbClr val="0070C0"/>
                </a:solidFill>
              </a:rPr>
              <a:t>subject</a:t>
            </a:r>
            <a:r>
              <a:rPr lang="en-US" sz="2400" b="1" dirty="0"/>
              <a:t> + </a:t>
            </a:r>
            <a:r>
              <a:rPr lang="en-US" sz="2400" b="1" dirty="0" err="1">
                <a:solidFill>
                  <a:srgbClr val="00B050"/>
                </a:solidFill>
              </a:rPr>
              <a:t>present</a:t>
            </a:r>
            <a:r>
              <a:rPr lang="en-US" sz="2400" b="1" dirty="0" err="1"/>
              <a:t>+</a:t>
            </a:r>
            <a:r>
              <a:rPr lang="en-US" sz="2400" b="1" dirty="0" err="1">
                <a:solidFill>
                  <a:srgbClr val="7030A0"/>
                </a:solidFill>
              </a:rPr>
              <a:t>ing</a:t>
            </a:r>
            <a:r>
              <a:rPr lang="en-US" sz="2400" b="1" dirty="0"/>
              <a:t> (present participle) + complement + ?</a:t>
            </a:r>
          </a:p>
          <a:p>
            <a:pPr marL="274320" lvl="1" indent="0">
              <a:buNone/>
            </a:pP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41386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7151" y="0"/>
            <a:ext cx="10058400" cy="1609344"/>
          </a:xfrm>
        </p:spPr>
        <p:txBody>
          <a:bodyPr/>
          <a:lstStyle/>
          <a:p>
            <a:r>
              <a:rPr lang="es-CO" dirty="0" err="1" smtClean="0"/>
              <a:t>Step</a:t>
            </a:r>
            <a:r>
              <a:rPr lang="es-CO" dirty="0" err="1"/>
              <a:t>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4320" y="1162594"/>
            <a:ext cx="11051177" cy="5447212"/>
          </a:xfrm>
        </p:spPr>
        <p:txBody>
          <a:bodyPr>
            <a:normAutofit/>
          </a:bodyPr>
          <a:lstStyle/>
          <a:p>
            <a:r>
              <a:rPr lang="es-CO" sz="2400" dirty="0" err="1" smtClean="0"/>
              <a:t>Step</a:t>
            </a:r>
            <a:r>
              <a:rPr lang="es-CO" sz="2400" dirty="0" smtClean="0"/>
              <a:t> 2: </a:t>
            </a:r>
            <a:r>
              <a:rPr lang="es-CO" sz="2400" dirty="0" err="1" smtClean="0"/>
              <a:t>Watch</a:t>
            </a:r>
            <a:r>
              <a:rPr lang="es-CO" sz="2400" dirty="0" smtClean="0"/>
              <a:t> </a:t>
            </a:r>
            <a:r>
              <a:rPr lang="es-CO" sz="2400" dirty="0" err="1" smtClean="0"/>
              <a:t>the</a:t>
            </a:r>
            <a:r>
              <a:rPr lang="es-CO" sz="2400" dirty="0"/>
              <a:t> </a:t>
            </a:r>
            <a:r>
              <a:rPr lang="es-CO" sz="2400" dirty="0" err="1" smtClean="0"/>
              <a:t>following</a:t>
            </a:r>
            <a:r>
              <a:rPr lang="es-CO" sz="2400" dirty="0" smtClean="0"/>
              <a:t> video: </a:t>
            </a:r>
            <a:r>
              <a:rPr lang="es-CO" sz="2400" dirty="0">
                <a:hlinkClick r:id="rId2"/>
              </a:rPr>
              <a:t>https://</a:t>
            </a:r>
            <a:r>
              <a:rPr lang="es-CO" sz="2400" dirty="0" smtClean="0">
                <a:hlinkClick r:id="rId2"/>
              </a:rPr>
              <a:t>www.youtube.com/watch?v=etvW0FOD_so&amp;t=168s</a:t>
            </a:r>
            <a:endParaRPr lang="es-CO" sz="2400" dirty="0" smtClean="0"/>
          </a:p>
          <a:p>
            <a:pPr marL="0" indent="0">
              <a:buNone/>
            </a:pPr>
            <a:endParaRPr lang="es-CO" sz="1200" dirty="0" smtClean="0"/>
          </a:p>
          <a:p>
            <a:r>
              <a:rPr lang="es-CO" sz="2400" dirty="0" err="1" smtClean="0"/>
              <a:t>Step</a:t>
            </a:r>
            <a:r>
              <a:rPr lang="es-CO" sz="2400" dirty="0" smtClean="0"/>
              <a:t> 3: Open </a:t>
            </a:r>
            <a:r>
              <a:rPr lang="es-CO" sz="2400" dirty="0" err="1" smtClean="0"/>
              <a:t>your</a:t>
            </a:r>
            <a:r>
              <a:rPr lang="es-CO" sz="2400" dirty="0" smtClean="0"/>
              <a:t> </a:t>
            </a:r>
            <a:r>
              <a:rPr lang="es-CO" sz="2400" b="1" dirty="0" smtClean="0"/>
              <a:t>English notebook</a:t>
            </a:r>
            <a:r>
              <a:rPr lang="es-CO" sz="2400" dirty="0" smtClean="0"/>
              <a:t>. </a:t>
            </a:r>
          </a:p>
          <a:p>
            <a:pPr marL="0" indent="0">
              <a:buNone/>
            </a:pPr>
            <a:r>
              <a:rPr lang="es-CO" sz="2400" dirty="0" smtClean="0"/>
              <a:t>      </a:t>
            </a:r>
          </a:p>
          <a:p>
            <a:r>
              <a:rPr lang="es-CO" sz="2400" dirty="0" err="1" smtClean="0"/>
              <a:t>Write</a:t>
            </a:r>
            <a:r>
              <a:rPr lang="es-CO" sz="2400" dirty="0" smtClean="0"/>
              <a:t> </a:t>
            </a:r>
            <a:r>
              <a:rPr lang="es-CO" sz="2400" dirty="0" err="1" smtClean="0"/>
              <a:t>the</a:t>
            </a:r>
            <a:r>
              <a:rPr lang="es-CO" sz="2400" dirty="0" smtClean="0"/>
              <a:t> date and </a:t>
            </a:r>
            <a:r>
              <a:rPr lang="es-CO" sz="2400" dirty="0" err="1" smtClean="0"/>
              <a:t>the</a:t>
            </a:r>
            <a:r>
              <a:rPr lang="es-CO" sz="2400" dirty="0" smtClean="0"/>
              <a:t> </a:t>
            </a:r>
            <a:r>
              <a:rPr lang="es-CO" sz="2400" dirty="0" err="1" smtClean="0"/>
              <a:t>title</a:t>
            </a:r>
            <a:r>
              <a:rPr lang="es-CO" sz="2400" dirty="0" smtClean="0"/>
              <a:t>: </a:t>
            </a:r>
            <a:r>
              <a:rPr lang="es-CO" sz="2400" dirty="0" err="1" smtClean="0"/>
              <a:t>Past</a:t>
            </a:r>
            <a:r>
              <a:rPr lang="es-CO" sz="2400" dirty="0" smtClean="0"/>
              <a:t> Simple and </a:t>
            </a:r>
            <a:r>
              <a:rPr lang="es-CO" sz="2400" dirty="0" err="1" smtClean="0"/>
              <a:t>Past</a:t>
            </a:r>
            <a:r>
              <a:rPr lang="es-CO" sz="2400" dirty="0" smtClean="0"/>
              <a:t> </a:t>
            </a:r>
            <a:r>
              <a:rPr lang="es-CO" sz="2400" dirty="0" err="1" smtClean="0"/>
              <a:t>Progressive</a:t>
            </a:r>
            <a:r>
              <a:rPr lang="es-CO" sz="2400" dirty="0" smtClean="0"/>
              <a:t>. </a:t>
            </a:r>
          </a:p>
          <a:p>
            <a:endParaRPr lang="es-CO" sz="1200" dirty="0" smtClean="0"/>
          </a:p>
          <a:p>
            <a:r>
              <a:rPr lang="es-CO" sz="2400" dirty="0" err="1" smtClean="0"/>
              <a:t>Step</a:t>
            </a:r>
            <a:r>
              <a:rPr lang="es-CO" sz="2400" dirty="0" smtClean="0"/>
              <a:t> 4: </a:t>
            </a:r>
            <a:r>
              <a:rPr lang="es-CO" sz="2400" dirty="0" err="1" smtClean="0"/>
              <a:t>Make</a:t>
            </a:r>
            <a:r>
              <a:rPr lang="es-CO" sz="2400" dirty="0" smtClean="0"/>
              <a:t> a T chart in </a:t>
            </a:r>
            <a:r>
              <a:rPr lang="es-CO" sz="2400" dirty="0" err="1" smtClean="0"/>
              <a:t>your</a:t>
            </a:r>
            <a:r>
              <a:rPr lang="es-CO" sz="2400" dirty="0" smtClean="0"/>
              <a:t> notebook </a:t>
            </a:r>
            <a:r>
              <a:rPr lang="es-CO" sz="2400" dirty="0" err="1" smtClean="0"/>
              <a:t>like</a:t>
            </a:r>
            <a:r>
              <a:rPr lang="es-CO" sz="2400" dirty="0" smtClean="0"/>
              <a:t> </a:t>
            </a:r>
            <a:r>
              <a:rPr lang="es-CO" sz="2400" dirty="0" err="1" smtClean="0"/>
              <a:t>this</a:t>
            </a:r>
            <a:r>
              <a:rPr lang="es-CO" sz="2400" dirty="0" smtClean="0"/>
              <a:t>: </a:t>
            </a:r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424" y="4579354"/>
            <a:ext cx="4447365" cy="2030452"/>
          </a:xfrm>
          <a:prstGeom prst="rect">
            <a:avLst/>
          </a:prstGeom>
        </p:spPr>
      </p:pic>
      <p:pic>
        <p:nvPicPr>
          <p:cNvPr id="1028" name="Picture 4" descr="Image result for yellow Noteboo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887" y="1894113"/>
            <a:ext cx="1329902" cy="1347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echa a la derecha con bandas 6"/>
          <p:cNvSpPr/>
          <p:nvPr/>
        </p:nvSpPr>
        <p:spPr>
          <a:xfrm>
            <a:off x="5867733" y="2254384"/>
            <a:ext cx="1071154" cy="574766"/>
          </a:xfrm>
          <a:prstGeom prst="stripedRightArrow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1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-168511"/>
            <a:ext cx="10058400" cy="1609344"/>
          </a:xfrm>
        </p:spPr>
        <p:txBody>
          <a:bodyPr/>
          <a:lstStyle/>
          <a:p>
            <a:r>
              <a:rPr lang="es-CO" dirty="0" err="1" smtClean="0"/>
              <a:t>Steps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5131" y="1227909"/>
            <a:ext cx="11769635" cy="5408022"/>
          </a:xfrm>
        </p:spPr>
        <p:txBody>
          <a:bodyPr>
            <a:normAutofit fontScale="77500" lnSpcReduction="20000"/>
          </a:bodyPr>
          <a:lstStyle/>
          <a:p>
            <a:r>
              <a:rPr lang="es-CO" sz="3000" dirty="0" err="1"/>
              <a:t>Step</a:t>
            </a:r>
            <a:r>
              <a:rPr lang="es-CO" sz="3000" dirty="0"/>
              <a:t> </a:t>
            </a:r>
            <a:r>
              <a:rPr lang="es-CO" sz="3000" dirty="0" smtClean="0"/>
              <a:t>5: </a:t>
            </a:r>
            <a:r>
              <a:rPr lang="es-CO" sz="3000" dirty="0" err="1"/>
              <a:t>Write</a:t>
            </a:r>
            <a:r>
              <a:rPr lang="es-CO" sz="3000" dirty="0"/>
              <a:t> 5 </a:t>
            </a:r>
            <a:r>
              <a:rPr lang="es-CO" sz="3000" dirty="0" err="1"/>
              <a:t>sentences</a:t>
            </a:r>
            <a:r>
              <a:rPr lang="es-CO" sz="3000" dirty="0"/>
              <a:t> </a:t>
            </a:r>
            <a:r>
              <a:rPr lang="es-CO" sz="3000" dirty="0" err="1"/>
              <a:t>you</a:t>
            </a:r>
            <a:r>
              <a:rPr lang="es-CO" sz="3000" dirty="0"/>
              <a:t> </a:t>
            </a:r>
            <a:r>
              <a:rPr lang="es-CO" sz="3000" dirty="0" err="1"/>
              <a:t>saw</a:t>
            </a:r>
            <a:r>
              <a:rPr lang="es-CO" sz="3000" dirty="0"/>
              <a:t> </a:t>
            </a:r>
            <a:r>
              <a:rPr lang="es-CO" sz="3000" dirty="0" err="1"/>
              <a:t>on</a:t>
            </a:r>
            <a:r>
              <a:rPr lang="es-CO" sz="3000" dirty="0"/>
              <a:t> </a:t>
            </a:r>
            <a:r>
              <a:rPr lang="es-CO" sz="3000" dirty="0" err="1"/>
              <a:t>the</a:t>
            </a:r>
            <a:r>
              <a:rPr lang="es-CO" sz="3000" dirty="0"/>
              <a:t> video </a:t>
            </a:r>
            <a:r>
              <a:rPr lang="es-CO" sz="3000" dirty="0" err="1"/>
              <a:t>for</a:t>
            </a:r>
            <a:r>
              <a:rPr lang="es-CO" sz="3000" dirty="0"/>
              <a:t> </a:t>
            </a:r>
            <a:r>
              <a:rPr lang="es-CO" sz="3000" dirty="0" err="1"/>
              <a:t>the</a:t>
            </a:r>
            <a:r>
              <a:rPr lang="es-CO" sz="3000" dirty="0"/>
              <a:t> </a:t>
            </a:r>
            <a:r>
              <a:rPr lang="es-CO" sz="3000" dirty="0" err="1"/>
              <a:t>past</a:t>
            </a:r>
            <a:r>
              <a:rPr lang="es-CO" sz="3000" dirty="0"/>
              <a:t> simple and 5 </a:t>
            </a:r>
            <a:r>
              <a:rPr lang="es-CO" sz="3000" dirty="0" err="1"/>
              <a:t>for</a:t>
            </a:r>
            <a:r>
              <a:rPr lang="es-CO" sz="3000" dirty="0"/>
              <a:t> </a:t>
            </a:r>
            <a:r>
              <a:rPr lang="es-CO" sz="3000" dirty="0" err="1"/>
              <a:t>the</a:t>
            </a:r>
            <a:r>
              <a:rPr lang="es-CO" sz="3000" dirty="0"/>
              <a:t> </a:t>
            </a:r>
            <a:r>
              <a:rPr lang="es-CO" sz="3000" dirty="0" err="1"/>
              <a:t>past</a:t>
            </a:r>
            <a:r>
              <a:rPr lang="es-CO" sz="3000" dirty="0"/>
              <a:t> </a:t>
            </a:r>
            <a:r>
              <a:rPr lang="es-CO" sz="3000" dirty="0" err="1"/>
              <a:t>progressive</a:t>
            </a:r>
            <a:r>
              <a:rPr lang="es-CO" sz="3000" dirty="0" smtClean="0"/>
              <a:t>.</a:t>
            </a:r>
          </a:p>
          <a:p>
            <a:endParaRPr lang="es-CO" sz="3000" dirty="0"/>
          </a:p>
          <a:p>
            <a:r>
              <a:rPr lang="es-CO" sz="3000" dirty="0" err="1"/>
              <a:t>Step</a:t>
            </a:r>
            <a:r>
              <a:rPr lang="es-CO" sz="3000" dirty="0"/>
              <a:t> </a:t>
            </a:r>
            <a:r>
              <a:rPr lang="es-CO" sz="3000" dirty="0" smtClean="0"/>
              <a:t>6: </a:t>
            </a:r>
            <a:r>
              <a:rPr lang="es-CO" sz="3000" dirty="0" err="1"/>
              <a:t>Go</a:t>
            </a:r>
            <a:r>
              <a:rPr lang="es-CO" sz="3000" dirty="0"/>
              <a:t> to </a:t>
            </a:r>
            <a:r>
              <a:rPr lang="es-CO" sz="3000" dirty="0" err="1"/>
              <a:t>Weebly</a:t>
            </a:r>
            <a:r>
              <a:rPr lang="es-CO" sz="3000" dirty="0"/>
              <a:t>, </a:t>
            </a:r>
            <a:r>
              <a:rPr lang="es-CO" sz="3000" dirty="0" err="1"/>
              <a:t>download</a:t>
            </a:r>
            <a:r>
              <a:rPr lang="es-CO" sz="3000" dirty="0"/>
              <a:t> </a:t>
            </a:r>
            <a:r>
              <a:rPr lang="es-CO" sz="3000" dirty="0" err="1"/>
              <a:t>the</a:t>
            </a:r>
            <a:r>
              <a:rPr lang="es-CO" sz="3000" dirty="0"/>
              <a:t> file </a:t>
            </a:r>
            <a:r>
              <a:rPr lang="es-CO" sz="3000" dirty="0" err="1"/>
              <a:t>called</a:t>
            </a:r>
            <a:r>
              <a:rPr lang="es-CO" sz="3000" dirty="0"/>
              <a:t> </a:t>
            </a:r>
            <a:r>
              <a:rPr lang="es-CO" sz="3000" dirty="0" err="1"/>
              <a:t>Past</a:t>
            </a:r>
            <a:r>
              <a:rPr lang="es-CO" sz="3000" dirty="0"/>
              <a:t> Simple and </a:t>
            </a:r>
            <a:r>
              <a:rPr lang="es-CO" sz="3000" dirty="0" err="1"/>
              <a:t>Past</a:t>
            </a:r>
            <a:r>
              <a:rPr lang="es-CO" sz="3000" dirty="0"/>
              <a:t> </a:t>
            </a:r>
            <a:r>
              <a:rPr lang="es-CO" sz="3000" dirty="0" err="1"/>
              <a:t>Progressive</a:t>
            </a:r>
            <a:r>
              <a:rPr lang="es-CO" sz="3000" dirty="0"/>
              <a:t> </a:t>
            </a:r>
            <a:r>
              <a:rPr lang="es-CO" sz="3000" dirty="0" err="1"/>
              <a:t>Answers</a:t>
            </a:r>
            <a:r>
              <a:rPr lang="es-CO" sz="3000" dirty="0" smtClean="0"/>
              <a:t>.</a:t>
            </a:r>
          </a:p>
          <a:p>
            <a:pPr marL="0" indent="0">
              <a:buNone/>
            </a:pPr>
            <a:r>
              <a:rPr lang="es-CO" sz="3000" dirty="0" smtClean="0"/>
              <a:t> </a:t>
            </a:r>
            <a:endParaRPr lang="es-CO" sz="3000" dirty="0"/>
          </a:p>
          <a:p>
            <a:r>
              <a:rPr lang="es-CO" sz="3000" dirty="0" err="1"/>
              <a:t>Step</a:t>
            </a:r>
            <a:r>
              <a:rPr lang="es-CO" sz="3000" dirty="0"/>
              <a:t> </a:t>
            </a:r>
            <a:r>
              <a:rPr lang="es-CO" sz="3000" dirty="0" smtClean="0"/>
              <a:t>7: </a:t>
            </a:r>
            <a:r>
              <a:rPr lang="es-CO" sz="3000" dirty="0" err="1"/>
              <a:t>Correct</a:t>
            </a:r>
            <a:r>
              <a:rPr lang="es-CO" sz="3000" dirty="0"/>
              <a:t> </a:t>
            </a:r>
            <a:r>
              <a:rPr lang="es-CO" sz="3000" dirty="0" err="1"/>
              <a:t>your</a:t>
            </a:r>
            <a:r>
              <a:rPr lang="es-CO" sz="3000" dirty="0"/>
              <a:t> </a:t>
            </a:r>
            <a:r>
              <a:rPr lang="es-CO" sz="3000" dirty="0" err="1"/>
              <a:t>work</a:t>
            </a:r>
            <a:r>
              <a:rPr lang="es-CO" sz="3000" dirty="0"/>
              <a:t>. </a:t>
            </a:r>
            <a:endParaRPr lang="es-CO" sz="3000" dirty="0" smtClean="0"/>
          </a:p>
          <a:p>
            <a:pPr marL="0" indent="0">
              <a:buNone/>
            </a:pPr>
            <a:endParaRPr lang="es-CO" sz="3000" dirty="0" smtClean="0"/>
          </a:p>
          <a:p>
            <a:r>
              <a:rPr lang="es-CO" sz="3000" dirty="0" err="1" smtClean="0"/>
              <a:t>Step</a:t>
            </a:r>
            <a:r>
              <a:rPr lang="es-CO" sz="3000" dirty="0" smtClean="0"/>
              <a:t> 8: </a:t>
            </a:r>
            <a:r>
              <a:rPr lang="es-CO" sz="3000" dirty="0" err="1" smtClean="0"/>
              <a:t>Go</a:t>
            </a:r>
            <a:r>
              <a:rPr lang="es-CO" sz="3000" dirty="0" smtClean="0"/>
              <a:t> to </a:t>
            </a:r>
            <a:r>
              <a:rPr lang="es-CO" sz="3000" dirty="0" err="1" smtClean="0"/>
              <a:t>the</a:t>
            </a:r>
            <a:r>
              <a:rPr lang="es-CO" sz="3000" dirty="0" smtClean="0"/>
              <a:t> </a:t>
            </a:r>
            <a:r>
              <a:rPr lang="es-CO" sz="3000" dirty="0" err="1" smtClean="0"/>
              <a:t>following</a:t>
            </a:r>
            <a:r>
              <a:rPr lang="es-CO" sz="3000" dirty="0" smtClean="0"/>
              <a:t> link and </a:t>
            </a:r>
            <a:r>
              <a:rPr lang="es-CO" sz="3000" dirty="0" err="1" smtClean="0"/>
              <a:t>take</a:t>
            </a:r>
            <a:r>
              <a:rPr lang="es-CO" sz="3000" dirty="0" smtClean="0"/>
              <a:t> </a:t>
            </a:r>
            <a:r>
              <a:rPr lang="es-CO" sz="3000" dirty="0" err="1" smtClean="0"/>
              <a:t>the</a:t>
            </a:r>
            <a:r>
              <a:rPr lang="es-CO" sz="3000" dirty="0" smtClean="0"/>
              <a:t> </a:t>
            </a:r>
            <a:r>
              <a:rPr lang="es-CO" sz="3000" dirty="0" err="1" smtClean="0"/>
              <a:t>quiz</a:t>
            </a:r>
            <a:r>
              <a:rPr lang="es-CO" sz="3000" dirty="0" smtClean="0"/>
              <a:t> </a:t>
            </a:r>
            <a:r>
              <a:rPr lang="es-CO" sz="3000" b="1" dirty="0" err="1" smtClean="0">
                <a:solidFill>
                  <a:srgbClr val="7030A0"/>
                </a:solidFill>
              </a:rPr>
              <a:t>Past</a:t>
            </a:r>
            <a:r>
              <a:rPr lang="es-CO" sz="3000" b="1" dirty="0" smtClean="0">
                <a:solidFill>
                  <a:srgbClr val="7030A0"/>
                </a:solidFill>
              </a:rPr>
              <a:t> </a:t>
            </a:r>
            <a:r>
              <a:rPr lang="es-CO" sz="3000" b="1" dirty="0" err="1" smtClean="0">
                <a:solidFill>
                  <a:srgbClr val="7030A0"/>
                </a:solidFill>
              </a:rPr>
              <a:t>Progressive</a:t>
            </a:r>
            <a:r>
              <a:rPr lang="es-CO" sz="3000" dirty="0" smtClean="0"/>
              <a:t>: </a:t>
            </a:r>
            <a:r>
              <a:rPr lang="es-CO" sz="3200" dirty="0">
                <a:hlinkClick r:id="rId2"/>
              </a:rPr>
              <a:t>https://www.quizalize.com/</a:t>
            </a:r>
            <a:endParaRPr lang="es-CO" sz="3200" dirty="0"/>
          </a:p>
          <a:p>
            <a:pPr marL="0" indent="0">
              <a:buNone/>
            </a:pPr>
            <a:endParaRPr lang="es-CO" sz="3200" dirty="0"/>
          </a:p>
          <a:p>
            <a:r>
              <a:rPr lang="es-CO" sz="3200" dirty="0" err="1"/>
              <a:t>Click</a:t>
            </a:r>
            <a:r>
              <a:rPr lang="es-CO" sz="3200" dirty="0"/>
              <a:t> </a:t>
            </a:r>
            <a:r>
              <a:rPr lang="es-CO" sz="3200" dirty="0" err="1"/>
              <a:t>on</a:t>
            </a:r>
            <a:r>
              <a:rPr lang="es-CO" sz="3200" dirty="0"/>
              <a:t> </a:t>
            </a:r>
            <a:r>
              <a:rPr lang="es-CO" sz="3200" dirty="0" err="1"/>
              <a:t>Student</a:t>
            </a:r>
            <a:r>
              <a:rPr lang="es-CO" sz="3200" dirty="0"/>
              <a:t> </a:t>
            </a:r>
            <a:r>
              <a:rPr lang="es-CO" sz="3200" dirty="0" err="1"/>
              <a:t>Login</a:t>
            </a:r>
            <a:endParaRPr lang="es-CO" sz="3200" dirty="0"/>
          </a:p>
          <a:p>
            <a:pPr marL="0" indent="0">
              <a:buNone/>
            </a:pPr>
            <a:endParaRPr lang="es-CO" sz="3200" dirty="0"/>
          </a:p>
          <a:p>
            <a:r>
              <a:rPr lang="en-US" sz="3000" b="1" u="sng" dirty="0" smtClean="0">
                <a:solidFill>
                  <a:srgbClr val="7030A0"/>
                </a:solidFill>
              </a:rPr>
              <a:t>Class Code: </a:t>
            </a:r>
            <a:r>
              <a:rPr lang="es-CO" sz="3000" b="1" dirty="0" smtClean="0">
                <a:solidFill>
                  <a:srgbClr val="7030A0"/>
                </a:solidFill>
              </a:rPr>
              <a:t> </a:t>
            </a:r>
            <a:r>
              <a:rPr lang="es-CO" sz="3000" b="1" dirty="0">
                <a:solidFill>
                  <a:srgbClr val="7030A0"/>
                </a:solidFill>
              </a:rPr>
              <a:t>zub2429</a:t>
            </a:r>
          </a:p>
        </p:txBody>
      </p:sp>
    </p:spTree>
    <p:extLst>
      <p:ext uri="{BB962C8B-B14F-4D97-AF65-F5344CB8AC3E}">
        <p14:creationId xmlns:p14="http://schemas.microsoft.com/office/powerpoint/2010/main" val="135221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 smtClean="0"/>
              <a:t>Class</a:t>
            </a:r>
            <a:r>
              <a:rPr lang="es-CO" dirty="0" smtClean="0"/>
              <a:t> 2</a:t>
            </a:r>
            <a:endParaRPr lang="es-CO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err="1" smtClean="0"/>
              <a:t>Tuesday</a:t>
            </a:r>
            <a:r>
              <a:rPr lang="es-CO" dirty="0" smtClean="0"/>
              <a:t> </a:t>
            </a:r>
            <a:r>
              <a:rPr lang="es-CO" dirty="0" err="1" smtClean="0"/>
              <a:t>March</a:t>
            </a:r>
            <a:r>
              <a:rPr lang="es-CO" dirty="0" smtClean="0"/>
              <a:t> 31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6842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What</a:t>
            </a:r>
            <a:r>
              <a:rPr lang="es-CO" dirty="0" smtClean="0"/>
              <a:t> do </a:t>
            </a:r>
            <a:r>
              <a:rPr lang="es-CO" dirty="0" err="1" smtClean="0"/>
              <a:t>you</a:t>
            </a:r>
            <a:r>
              <a:rPr lang="es-CO" dirty="0" smtClean="0"/>
              <a:t> </a:t>
            </a:r>
            <a:r>
              <a:rPr lang="es-CO" dirty="0" err="1" smtClean="0"/>
              <a:t>need</a:t>
            </a:r>
            <a:r>
              <a:rPr lang="es-CO" dirty="0" smtClean="0"/>
              <a:t>?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800" dirty="0"/>
              <a:t>Book: A </a:t>
            </a:r>
            <a:r>
              <a:rPr lang="es-CO" sz="2800" dirty="0" err="1"/>
              <a:t>Week</a:t>
            </a:r>
            <a:r>
              <a:rPr lang="es-CO" sz="2800" dirty="0"/>
              <a:t> in </a:t>
            </a:r>
            <a:r>
              <a:rPr lang="es-CO" sz="2800" dirty="0" err="1"/>
              <a:t>the</a:t>
            </a:r>
            <a:r>
              <a:rPr lang="es-CO" sz="2800" dirty="0"/>
              <a:t> Woods </a:t>
            </a:r>
            <a:endParaRPr lang="es-CO" sz="2800" dirty="0" smtClean="0"/>
          </a:p>
          <a:p>
            <a:pPr marL="0" indent="0">
              <a:buNone/>
            </a:pPr>
            <a:endParaRPr lang="es-CO" sz="2800" dirty="0"/>
          </a:p>
          <a:p>
            <a:r>
              <a:rPr lang="es-CO" sz="2800" dirty="0" err="1"/>
              <a:t>Worksheet</a:t>
            </a:r>
            <a:r>
              <a:rPr lang="es-CO" sz="2800" dirty="0"/>
              <a:t>: A </a:t>
            </a:r>
            <a:r>
              <a:rPr lang="es-CO" sz="2800" dirty="0" err="1"/>
              <a:t>Week</a:t>
            </a:r>
            <a:r>
              <a:rPr lang="es-CO" sz="2800" dirty="0"/>
              <a:t> in </a:t>
            </a:r>
            <a:r>
              <a:rPr lang="es-CO" sz="2800" dirty="0" err="1"/>
              <a:t>the</a:t>
            </a:r>
            <a:r>
              <a:rPr lang="es-CO" sz="2800" dirty="0"/>
              <a:t> Woods </a:t>
            </a:r>
            <a:r>
              <a:rPr lang="es-CO" sz="2800" dirty="0" err="1"/>
              <a:t>Chapters</a:t>
            </a:r>
            <a:r>
              <a:rPr lang="es-CO" sz="2800" dirty="0"/>
              <a:t> 6-8. </a:t>
            </a:r>
            <a:r>
              <a:rPr lang="es-CO" sz="2800" dirty="0" err="1" smtClean="0"/>
              <a:t>The</a:t>
            </a:r>
            <a:r>
              <a:rPr lang="es-CO" sz="2800" dirty="0" smtClean="0"/>
              <a:t> </a:t>
            </a:r>
            <a:r>
              <a:rPr lang="es-CO" sz="2800" dirty="0" err="1" smtClean="0"/>
              <a:t>one</a:t>
            </a:r>
            <a:r>
              <a:rPr lang="es-CO" sz="2800" dirty="0" smtClean="0"/>
              <a:t> </a:t>
            </a:r>
            <a:r>
              <a:rPr lang="es-CO" sz="2800" dirty="0" err="1" smtClean="0"/>
              <a:t>you</a:t>
            </a:r>
            <a:r>
              <a:rPr lang="es-CO" sz="2800" dirty="0" smtClean="0"/>
              <a:t> </a:t>
            </a:r>
            <a:r>
              <a:rPr lang="es-CO" sz="2800" dirty="0" err="1" smtClean="0"/>
              <a:t>used</a:t>
            </a:r>
            <a:r>
              <a:rPr lang="es-CO" sz="2800" dirty="0" smtClean="0"/>
              <a:t> </a:t>
            </a:r>
            <a:r>
              <a:rPr lang="es-CO" sz="2800" dirty="0" err="1" smtClean="0"/>
              <a:t>last</a:t>
            </a:r>
            <a:r>
              <a:rPr lang="es-CO" sz="2800" dirty="0" smtClean="0"/>
              <a:t> </a:t>
            </a:r>
            <a:r>
              <a:rPr lang="es-CO" sz="2800" dirty="0" err="1" smtClean="0"/>
              <a:t>week</a:t>
            </a:r>
            <a:r>
              <a:rPr lang="es-CO" sz="2800" dirty="0" smtClean="0"/>
              <a:t>.</a:t>
            </a:r>
          </a:p>
          <a:p>
            <a:pPr marL="0" indent="0">
              <a:buNone/>
            </a:pPr>
            <a:endParaRPr lang="es-CO" sz="2800" dirty="0"/>
          </a:p>
          <a:p>
            <a:r>
              <a:rPr lang="es-CO" sz="2800" dirty="0" err="1"/>
              <a:t>Pencil</a:t>
            </a:r>
            <a:r>
              <a:rPr lang="es-CO" sz="2800" dirty="0"/>
              <a:t>, pen </a:t>
            </a:r>
            <a:r>
              <a:rPr lang="es-CO" sz="2800" dirty="0" err="1"/>
              <a:t>or</a:t>
            </a:r>
            <a:r>
              <a:rPr lang="es-CO" sz="2800" dirty="0"/>
              <a:t> </a:t>
            </a:r>
            <a:r>
              <a:rPr lang="es-CO" sz="2800" dirty="0" err="1"/>
              <a:t>computer</a:t>
            </a:r>
            <a:r>
              <a:rPr lang="es-CO" sz="2800" dirty="0" smtClean="0"/>
              <a:t>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126133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873905"/>
          </a:xfrm>
        </p:spPr>
        <p:txBody>
          <a:bodyPr/>
          <a:lstStyle/>
          <a:p>
            <a:r>
              <a:rPr lang="es-CO" dirty="0" err="1" smtClean="0"/>
              <a:t>Read</a:t>
            </a:r>
            <a:r>
              <a:rPr lang="es-CO" dirty="0" smtClean="0"/>
              <a:t> </a:t>
            </a:r>
            <a:r>
              <a:rPr lang="es-CO" dirty="0" err="1" smtClean="0"/>
              <a:t>Chapter</a:t>
            </a:r>
            <a:r>
              <a:rPr lang="es-CO" dirty="0" smtClean="0"/>
              <a:t> 7 (</a:t>
            </a:r>
            <a:r>
              <a:rPr lang="es-CO" dirty="0" err="1" smtClean="0"/>
              <a:t>Skirmish</a:t>
            </a:r>
            <a:r>
              <a:rPr lang="es-CO" dirty="0" smtClean="0"/>
              <a:t>)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5943" y="775934"/>
            <a:ext cx="11534503" cy="4050792"/>
          </a:xfrm>
        </p:spPr>
        <p:txBody>
          <a:bodyPr/>
          <a:lstStyle/>
          <a:p>
            <a:r>
              <a:rPr lang="en-US" dirty="0"/>
              <a:t>Based on chapter </a:t>
            </a:r>
            <a:r>
              <a:rPr lang="en-US" dirty="0" smtClean="0"/>
              <a:t>7 (Skirmish), </a:t>
            </a:r>
            <a:r>
              <a:rPr lang="en-US" dirty="0"/>
              <a:t>you will have to write a short summary, identify the main characters, the secondary characters and the problem of this chapter. You only have to fill in the information for chapter </a:t>
            </a:r>
            <a:r>
              <a:rPr lang="en-US" dirty="0" smtClean="0"/>
              <a:t>7. </a:t>
            </a:r>
            <a:r>
              <a:rPr lang="en-US" dirty="0"/>
              <a:t>It is important to save this worksheet for </a:t>
            </a:r>
            <a:r>
              <a:rPr lang="es-CO" dirty="0" err="1" smtClean="0"/>
              <a:t>tomorrow’s</a:t>
            </a:r>
            <a:r>
              <a:rPr lang="es-CO" dirty="0" smtClean="0"/>
              <a:t> </a:t>
            </a:r>
            <a:r>
              <a:rPr lang="es-CO" dirty="0" err="1" smtClean="0"/>
              <a:t>class</a:t>
            </a:r>
            <a:r>
              <a:rPr lang="es-CO" dirty="0" smtClean="0"/>
              <a:t>. </a:t>
            </a:r>
            <a:endParaRPr lang="en-US" dirty="0"/>
          </a:p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525" y="1649840"/>
            <a:ext cx="7064443" cy="5065268"/>
          </a:xfrm>
          <a:prstGeom prst="rect">
            <a:avLst/>
          </a:prstGeom>
        </p:spPr>
      </p:pic>
      <p:sp>
        <p:nvSpPr>
          <p:cNvPr id="6" name="Elipse 5"/>
          <p:cNvSpPr/>
          <p:nvPr/>
        </p:nvSpPr>
        <p:spPr>
          <a:xfrm>
            <a:off x="5172891" y="2429691"/>
            <a:ext cx="2991395" cy="428541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Flecha derecha 6"/>
          <p:cNvSpPr/>
          <p:nvPr/>
        </p:nvSpPr>
        <p:spPr>
          <a:xfrm>
            <a:off x="3046209" y="4105402"/>
            <a:ext cx="2024743" cy="111034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CuadroTexto 7"/>
          <p:cNvSpPr txBox="1"/>
          <p:nvPr/>
        </p:nvSpPr>
        <p:spPr>
          <a:xfrm>
            <a:off x="982415" y="4198908"/>
            <a:ext cx="2181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err="1" smtClean="0">
                <a:solidFill>
                  <a:srgbClr val="FF0000"/>
                </a:solidFill>
              </a:rPr>
              <a:t>You</a:t>
            </a:r>
            <a:r>
              <a:rPr lang="es-CO" b="1" dirty="0" smtClean="0">
                <a:solidFill>
                  <a:srgbClr val="FF0000"/>
                </a:solidFill>
              </a:rPr>
              <a:t> </a:t>
            </a:r>
            <a:r>
              <a:rPr lang="es-CO" b="1" dirty="0" err="1" smtClean="0">
                <a:solidFill>
                  <a:srgbClr val="FF0000"/>
                </a:solidFill>
              </a:rPr>
              <a:t>only</a:t>
            </a:r>
            <a:r>
              <a:rPr lang="es-CO" b="1" dirty="0" smtClean="0">
                <a:solidFill>
                  <a:srgbClr val="FF0000"/>
                </a:solidFill>
              </a:rPr>
              <a:t> </a:t>
            </a:r>
            <a:r>
              <a:rPr lang="es-CO" b="1" dirty="0" err="1" smtClean="0">
                <a:solidFill>
                  <a:srgbClr val="FF0000"/>
                </a:solidFill>
              </a:rPr>
              <a:t>have</a:t>
            </a:r>
            <a:r>
              <a:rPr lang="es-CO" b="1" dirty="0" smtClean="0">
                <a:solidFill>
                  <a:srgbClr val="FF0000"/>
                </a:solidFill>
              </a:rPr>
              <a:t> to complete </a:t>
            </a:r>
            <a:r>
              <a:rPr lang="es-CO" b="1" dirty="0" err="1" smtClean="0">
                <a:solidFill>
                  <a:srgbClr val="FF0000"/>
                </a:solidFill>
              </a:rPr>
              <a:t>this</a:t>
            </a:r>
            <a:r>
              <a:rPr lang="es-CO" b="1" dirty="0" smtClean="0">
                <a:solidFill>
                  <a:srgbClr val="FF0000"/>
                </a:solidFill>
              </a:rPr>
              <a:t> </a:t>
            </a:r>
            <a:r>
              <a:rPr lang="es-CO" b="1" dirty="0" err="1" smtClean="0">
                <a:solidFill>
                  <a:srgbClr val="FF0000"/>
                </a:solidFill>
              </a:rPr>
              <a:t>part</a:t>
            </a:r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9" name="Multiplicar 8"/>
          <p:cNvSpPr/>
          <p:nvPr/>
        </p:nvSpPr>
        <p:spPr>
          <a:xfrm>
            <a:off x="8164286" y="3063239"/>
            <a:ext cx="1724297" cy="301831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028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TM03090434[[fn=Letras en madera]]</Template>
  <TotalTime>760</TotalTime>
  <Words>594</Words>
  <Application>Microsoft Office PowerPoint</Application>
  <PresentationFormat>Panorámica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Rockwell</vt:lpstr>
      <vt:lpstr>Rockwell Condensed</vt:lpstr>
      <vt:lpstr>Wingdings</vt:lpstr>
      <vt:lpstr>Tipo de madera</vt:lpstr>
      <vt:lpstr>English </vt:lpstr>
      <vt:lpstr>Class 1- Past Progressive and Past Simple</vt:lpstr>
      <vt:lpstr>Step 1: Review</vt:lpstr>
      <vt:lpstr>Presentación de PowerPoint</vt:lpstr>
      <vt:lpstr>Steps</vt:lpstr>
      <vt:lpstr>Steps</vt:lpstr>
      <vt:lpstr>Class 2</vt:lpstr>
      <vt:lpstr>What do you need?</vt:lpstr>
      <vt:lpstr>Read Chapter 7 (Skirmish)</vt:lpstr>
      <vt:lpstr>Review Quiz</vt:lpstr>
      <vt:lpstr>Class 3</vt:lpstr>
      <vt:lpstr>Reading</vt:lpstr>
      <vt:lpstr>Class 4</vt:lpstr>
      <vt:lpstr>Flyers-Reading and Writing 1</vt:lpstr>
      <vt:lpstr>Class 5</vt:lpstr>
      <vt:lpstr>Raz-Kids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Alejandra Vanegas Ramirez</dc:creator>
  <cp:lastModifiedBy>Alejandra Vanegas Ramirez</cp:lastModifiedBy>
  <cp:revision>25</cp:revision>
  <dcterms:created xsi:type="dcterms:W3CDTF">2020-03-20T22:23:13Z</dcterms:created>
  <dcterms:modified xsi:type="dcterms:W3CDTF">2020-03-26T03:42:16Z</dcterms:modified>
</cp:coreProperties>
</file>