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5" r:id="rId4"/>
    <p:sldId id="267" r:id="rId5"/>
    <p:sldId id="266" r:id="rId6"/>
    <p:sldId id="268" r:id="rId7"/>
    <p:sldId id="258" r:id="rId8"/>
    <p:sldId id="263" r:id="rId9"/>
    <p:sldId id="269" r:id="rId10"/>
    <p:sldId id="259" r:id="rId11"/>
    <p:sldId id="262" r:id="rId12"/>
    <p:sldId id="270" r:id="rId13"/>
    <p:sldId id="272" r:id="rId14"/>
    <p:sldId id="260" r:id="rId15"/>
    <p:sldId id="261" r:id="rId16"/>
    <p:sldId id="271" r:id="rId17"/>
    <p:sldId id="273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8.png"/><Relationship Id="rId9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gendaweb.org/exercises/verbs/future/will-positive-negative-questions-write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s://www.youtube.com/watch?v=Y7byP-mIW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agendaweb.org/exercises/verbs/future/will-positive-negative-questions-write-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quizalize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err="1" smtClean="0"/>
              <a:t>Week</a:t>
            </a:r>
            <a:r>
              <a:rPr lang="es-CO" dirty="0" smtClean="0"/>
              <a:t> 7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 err="1" smtClean="0"/>
              <a:t>April</a:t>
            </a:r>
            <a:r>
              <a:rPr lang="es-CO" dirty="0" smtClean="0"/>
              <a:t> 27 to </a:t>
            </a:r>
            <a:r>
              <a:rPr lang="es-CO" dirty="0" err="1" smtClean="0"/>
              <a:t>May</a:t>
            </a:r>
            <a:r>
              <a:rPr lang="es-CO" dirty="0" smtClean="0"/>
              <a:t> 1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6193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err="1" smtClean="0"/>
              <a:t>Class</a:t>
            </a:r>
            <a:r>
              <a:rPr lang="es-CO" dirty="0" smtClean="0"/>
              <a:t> 3</a:t>
            </a:r>
            <a:endParaRPr lang="es-CO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 err="1" smtClean="0"/>
              <a:t>Wednesday</a:t>
            </a:r>
            <a:r>
              <a:rPr lang="es-CO" dirty="0" smtClean="0"/>
              <a:t> </a:t>
            </a:r>
            <a:r>
              <a:rPr lang="es-CO" dirty="0" err="1" smtClean="0"/>
              <a:t>April</a:t>
            </a:r>
            <a:r>
              <a:rPr lang="es-CO" dirty="0" smtClean="0"/>
              <a:t> 29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4162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/>
              <a:t>What</a:t>
            </a:r>
            <a:r>
              <a:rPr lang="es-CO" dirty="0" smtClean="0"/>
              <a:t> do </a:t>
            </a:r>
            <a:r>
              <a:rPr lang="es-CO" dirty="0" err="1" smtClean="0"/>
              <a:t>you</a:t>
            </a:r>
            <a:r>
              <a:rPr lang="es-CO" dirty="0" smtClean="0"/>
              <a:t> </a:t>
            </a:r>
            <a:r>
              <a:rPr lang="es-CO" dirty="0" err="1" smtClean="0"/>
              <a:t>need</a:t>
            </a:r>
            <a:r>
              <a:rPr lang="es-CO" dirty="0" smtClean="0"/>
              <a:t>?</a:t>
            </a:r>
            <a:endParaRPr lang="es-CO" dirty="0"/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err="1" smtClean="0"/>
              <a:t>Good</a:t>
            </a:r>
            <a:r>
              <a:rPr lang="es-CO" dirty="0" smtClean="0"/>
              <a:t> internet </a:t>
            </a:r>
            <a:r>
              <a:rPr lang="es-CO" dirty="0" err="1" smtClean="0"/>
              <a:t>connection</a:t>
            </a:r>
            <a:r>
              <a:rPr lang="es-CO" dirty="0" smtClean="0"/>
              <a:t>.</a:t>
            </a:r>
          </a:p>
          <a:p>
            <a:pPr marL="0" indent="0">
              <a:buNone/>
            </a:pPr>
            <a:endParaRPr lang="es-CO" dirty="0" smtClean="0"/>
          </a:p>
          <a:p>
            <a:r>
              <a:rPr lang="es-CO" dirty="0" err="1" smtClean="0"/>
              <a:t>Ayden’s</a:t>
            </a:r>
            <a:r>
              <a:rPr lang="es-CO" dirty="0" smtClean="0"/>
              <a:t> Day at </a:t>
            </a:r>
            <a:r>
              <a:rPr lang="es-CO" dirty="0" err="1" smtClean="0"/>
              <a:t>the</a:t>
            </a:r>
            <a:r>
              <a:rPr lang="es-CO" dirty="0" smtClean="0"/>
              <a:t> Lake </a:t>
            </a:r>
            <a:r>
              <a:rPr lang="es-CO" dirty="0" err="1" smtClean="0"/>
              <a:t>Worksheets</a:t>
            </a:r>
            <a:r>
              <a:rPr lang="es-CO" dirty="0" smtClean="0"/>
              <a:t>.</a:t>
            </a:r>
          </a:p>
          <a:p>
            <a:pPr marL="0" indent="0">
              <a:buNone/>
            </a:pPr>
            <a:endParaRPr lang="es-CO" dirty="0" smtClean="0"/>
          </a:p>
          <a:p>
            <a:r>
              <a:rPr lang="es-CO" dirty="0" smtClean="0"/>
              <a:t>Pen </a:t>
            </a:r>
            <a:r>
              <a:rPr lang="es-CO" dirty="0" err="1" smtClean="0"/>
              <a:t>or</a:t>
            </a:r>
            <a:r>
              <a:rPr lang="es-CO" dirty="0" smtClean="0"/>
              <a:t> </a:t>
            </a:r>
            <a:r>
              <a:rPr lang="es-CO" dirty="0" err="1" smtClean="0"/>
              <a:t>pencil</a:t>
            </a:r>
            <a:r>
              <a:rPr lang="es-CO" dirty="0" smtClean="0"/>
              <a:t>.</a:t>
            </a:r>
          </a:p>
          <a:p>
            <a:pPr marL="0" indent="0">
              <a:buNone/>
            </a:pPr>
            <a:endParaRPr lang="es-CO" dirty="0" smtClean="0"/>
          </a:p>
          <a:p>
            <a:r>
              <a:rPr lang="es-CO" dirty="0" err="1" smtClean="0"/>
              <a:t>Scissors</a:t>
            </a:r>
            <a:r>
              <a:rPr lang="es-CO" dirty="0" smtClean="0"/>
              <a:t>.</a:t>
            </a:r>
          </a:p>
          <a:p>
            <a:endParaRPr lang="es-CO" dirty="0" smtClean="0"/>
          </a:p>
          <a:p>
            <a:r>
              <a:rPr lang="es-CO" dirty="0" err="1" smtClean="0"/>
              <a:t>Glue</a:t>
            </a:r>
            <a:r>
              <a:rPr lang="es-CO" dirty="0" smtClean="0"/>
              <a:t> </a:t>
            </a:r>
            <a:r>
              <a:rPr lang="es-CO" dirty="0" err="1" smtClean="0"/>
              <a:t>stick</a:t>
            </a:r>
            <a:r>
              <a:rPr lang="es-CO" dirty="0" smtClean="0"/>
              <a:t>.</a:t>
            </a:r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0844" y="1797843"/>
            <a:ext cx="2564307" cy="363157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6729" y="4593394"/>
            <a:ext cx="3486150" cy="21145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2859" y="500617"/>
            <a:ext cx="2392055" cy="326937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6075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/>
              <a:t>Activity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72830" y="1960143"/>
            <a:ext cx="6153858" cy="4774201"/>
          </a:xfrm>
        </p:spPr>
        <p:txBody>
          <a:bodyPr>
            <a:noAutofit/>
          </a:bodyPr>
          <a:lstStyle/>
          <a:p>
            <a:r>
              <a:rPr lang="es-CO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</a:t>
            </a:r>
            <a:r>
              <a:rPr lang="es-CO" sz="2000" dirty="0" smtClean="0"/>
              <a:t> </a:t>
            </a:r>
            <a:r>
              <a:rPr lang="es-CO" sz="2000" dirty="0" err="1" smtClean="0"/>
              <a:t>the</a:t>
            </a:r>
            <a:r>
              <a:rPr lang="es-CO" sz="2000" dirty="0" smtClean="0"/>
              <a:t> 5 </a:t>
            </a:r>
            <a:r>
              <a:rPr lang="es-CO" sz="2000" dirty="0" err="1" smtClean="0"/>
              <a:t>parts</a:t>
            </a:r>
            <a:r>
              <a:rPr lang="es-CO" sz="2000" dirty="0" smtClean="0"/>
              <a:t> of </a:t>
            </a:r>
            <a:r>
              <a:rPr lang="es-CO" sz="2000" dirty="0" err="1" smtClean="0"/>
              <a:t>the</a:t>
            </a:r>
            <a:r>
              <a:rPr lang="es-CO" sz="2000" dirty="0" smtClean="0"/>
              <a:t> </a:t>
            </a:r>
            <a:r>
              <a:rPr lang="es-CO" sz="2000" dirty="0" err="1" smtClean="0"/>
              <a:t>Plot</a:t>
            </a:r>
            <a:r>
              <a:rPr lang="es-CO" sz="2000" dirty="0" smtClean="0"/>
              <a:t>:</a:t>
            </a:r>
          </a:p>
          <a:p>
            <a:pPr lvl="1"/>
            <a:r>
              <a:rPr lang="es-CO" sz="1800" dirty="0" err="1" smtClean="0"/>
              <a:t>Exposition</a:t>
            </a:r>
            <a:r>
              <a:rPr lang="es-CO" sz="1800" dirty="0" smtClean="0"/>
              <a:t> (</a:t>
            </a:r>
            <a:r>
              <a:rPr lang="es-CO" sz="1800" dirty="0" err="1" smtClean="0"/>
              <a:t>Introduction</a:t>
            </a:r>
            <a:r>
              <a:rPr lang="es-CO" sz="1800" dirty="0" smtClean="0"/>
              <a:t>)</a:t>
            </a:r>
            <a:endParaRPr lang="es-CO" sz="1800" dirty="0"/>
          </a:p>
          <a:p>
            <a:pPr lvl="1"/>
            <a:r>
              <a:rPr lang="es-CO" sz="1800" dirty="0" err="1" smtClean="0"/>
              <a:t>Rising</a:t>
            </a:r>
            <a:r>
              <a:rPr lang="es-CO" sz="1800" dirty="0" smtClean="0"/>
              <a:t> </a:t>
            </a:r>
            <a:r>
              <a:rPr lang="es-CO" sz="1800" dirty="0" err="1" smtClean="0"/>
              <a:t>Action</a:t>
            </a:r>
            <a:endParaRPr lang="es-CO" sz="1800" dirty="0" smtClean="0"/>
          </a:p>
          <a:p>
            <a:pPr lvl="1"/>
            <a:r>
              <a:rPr lang="es-CO" sz="1800" dirty="0" err="1" smtClean="0"/>
              <a:t>Climax</a:t>
            </a:r>
            <a:endParaRPr lang="es-CO" sz="1800" dirty="0" smtClean="0"/>
          </a:p>
          <a:p>
            <a:pPr lvl="1"/>
            <a:r>
              <a:rPr lang="es-CO" sz="1800" dirty="0" err="1" smtClean="0"/>
              <a:t>Falling</a:t>
            </a:r>
            <a:r>
              <a:rPr lang="es-CO" sz="1800" dirty="0" smtClean="0"/>
              <a:t> </a:t>
            </a:r>
            <a:r>
              <a:rPr lang="es-CO" sz="1800" dirty="0" err="1" smtClean="0"/>
              <a:t>Action</a:t>
            </a:r>
            <a:endParaRPr lang="es-CO" sz="1800" dirty="0" smtClean="0"/>
          </a:p>
          <a:p>
            <a:pPr lvl="1"/>
            <a:r>
              <a:rPr lang="es-CO" sz="1800" dirty="0" err="1" smtClean="0"/>
              <a:t>Resolution</a:t>
            </a:r>
            <a:r>
              <a:rPr lang="es-CO" sz="1800" dirty="0" smtClean="0"/>
              <a:t> (</a:t>
            </a:r>
            <a:r>
              <a:rPr lang="es-CO" sz="1800" dirty="0" err="1" smtClean="0"/>
              <a:t>Conclusion</a:t>
            </a:r>
            <a:r>
              <a:rPr lang="es-CO" sz="1800" dirty="0" smtClean="0"/>
              <a:t>)</a:t>
            </a:r>
          </a:p>
          <a:p>
            <a:r>
              <a:rPr lang="es-CO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</a:t>
            </a:r>
            <a:r>
              <a:rPr lang="es-C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2000" dirty="0" err="1" smtClean="0"/>
              <a:t>the</a:t>
            </a:r>
            <a:r>
              <a:rPr lang="es-CO" sz="2000" dirty="0" smtClean="0"/>
              <a:t> </a:t>
            </a:r>
            <a:r>
              <a:rPr lang="es-CO" sz="2000" dirty="0" err="1" smtClean="0"/>
              <a:t>story</a:t>
            </a:r>
            <a:r>
              <a:rPr lang="es-CO" sz="2000" dirty="0" smtClean="0"/>
              <a:t> </a:t>
            </a:r>
            <a:r>
              <a:rPr lang="es-CO" sz="2000" dirty="0" err="1" smtClean="0"/>
              <a:t>called</a:t>
            </a:r>
            <a:r>
              <a:rPr lang="es-CO" sz="2000" dirty="0" smtClean="0"/>
              <a:t>:</a:t>
            </a:r>
            <a:r>
              <a:rPr lang="es-CO" sz="2000" dirty="0"/>
              <a:t> </a:t>
            </a:r>
            <a:r>
              <a:rPr lang="es-CO" sz="2000" dirty="0" err="1"/>
              <a:t>Ayden’s</a:t>
            </a:r>
            <a:r>
              <a:rPr lang="es-CO" sz="2000" dirty="0"/>
              <a:t> Day at </a:t>
            </a:r>
            <a:r>
              <a:rPr lang="es-CO" sz="2000" dirty="0" err="1"/>
              <a:t>the</a:t>
            </a:r>
            <a:r>
              <a:rPr lang="es-CO" sz="2000" dirty="0"/>
              <a:t> Lake</a:t>
            </a:r>
            <a:r>
              <a:rPr lang="es-CO" sz="2000" dirty="0" smtClean="0"/>
              <a:t> </a:t>
            </a:r>
          </a:p>
          <a:p>
            <a:r>
              <a:rPr lang="es-CO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Cut</a:t>
            </a:r>
            <a:r>
              <a:rPr lang="es-CO" sz="2000" dirty="0" smtClean="0"/>
              <a:t> </a:t>
            </a:r>
            <a:r>
              <a:rPr lang="es-CO" sz="2000" dirty="0" err="1" smtClean="0"/>
              <a:t>the</a:t>
            </a:r>
            <a:r>
              <a:rPr lang="es-CO" sz="2000" dirty="0" smtClean="0"/>
              <a:t> </a:t>
            </a:r>
            <a:r>
              <a:rPr lang="es-CO" sz="2000" dirty="0" err="1" smtClean="0"/>
              <a:t>five</a:t>
            </a:r>
            <a:r>
              <a:rPr lang="es-CO" sz="2000" dirty="0" smtClean="0"/>
              <a:t> </a:t>
            </a:r>
            <a:r>
              <a:rPr lang="es-CO" sz="2000" dirty="0" err="1" smtClean="0"/>
              <a:t>cards</a:t>
            </a:r>
            <a:r>
              <a:rPr lang="es-CO" sz="2000" dirty="0" smtClean="0"/>
              <a:t> </a:t>
            </a:r>
            <a:r>
              <a:rPr lang="es-CO" sz="2000" dirty="0" err="1" smtClean="0"/>
              <a:t>with</a:t>
            </a:r>
            <a:r>
              <a:rPr lang="es-CO" sz="2000" dirty="0" smtClean="0"/>
              <a:t> </a:t>
            </a:r>
            <a:r>
              <a:rPr lang="es-CO" sz="2000" dirty="0" err="1" smtClean="0"/>
              <a:t>the</a:t>
            </a:r>
            <a:r>
              <a:rPr lang="es-CO" sz="2000" dirty="0" smtClean="0"/>
              <a:t> </a:t>
            </a:r>
            <a:r>
              <a:rPr lang="es-CO" sz="2000" dirty="0" err="1" smtClean="0"/>
              <a:t>summary</a:t>
            </a:r>
            <a:r>
              <a:rPr lang="es-CO" sz="2000" dirty="0" smtClean="0"/>
              <a:t> of </a:t>
            </a:r>
            <a:r>
              <a:rPr lang="es-CO" sz="2000" dirty="0" err="1" smtClean="0"/>
              <a:t>the</a:t>
            </a:r>
            <a:r>
              <a:rPr lang="es-CO" sz="2000" dirty="0" smtClean="0"/>
              <a:t> </a:t>
            </a:r>
            <a:r>
              <a:rPr lang="es-CO" sz="2000" dirty="0" err="1" smtClean="0"/>
              <a:t>story</a:t>
            </a:r>
            <a:r>
              <a:rPr lang="es-CO" sz="2000" dirty="0" smtClean="0"/>
              <a:t>. </a:t>
            </a:r>
          </a:p>
          <a:p>
            <a:r>
              <a:rPr lang="es-C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Paste</a:t>
            </a:r>
            <a:r>
              <a:rPr lang="es-CO" sz="2000" dirty="0" smtClean="0"/>
              <a:t> </a:t>
            </a:r>
            <a:r>
              <a:rPr lang="es-CO" sz="2000" dirty="0" err="1" smtClean="0"/>
              <a:t>them</a:t>
            </a:r>
            <a:r>
              <a:rPr lang="es-CO" sz="2000" dirty="0" smtClean="0"/>
              <a:t> in </a:t>
            </a:r>
            <a:r>
              <a:rPr lang="es-CO" sz="2000" dirty="0" err="1" smtClean="0"/>
              <a:t>the</a:t>
            </a:r>
            <a:r>
              <a:rPr lang="es-CO" sz="2000" dirty="0" smtClean="0"/>
              <a:t> </a:t>
            </a:r>
            <a:r>
              <a:rPr lang="es-CO" sz="2000" dirty="0" err="1" smtClean="0"/>
              <a:t>correct</a:t>
            </a:r>
            <a:r>
              <a:rPr lang="es-CO" sz="2000" dirty="0" smtClean="0"/>
              <a:t> boxes.</a:t>
            </a:r>
          </a:p>
          <a:p>
            <a:r>
              <a:rPr lang="es-CO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  <a:r>
              <a:rPr lang="es-CO" sz="2000" dirty="0" smtClean="0"/>
              <a:t> </a:t>
            </a:r>
            <a:r>
              <a:rPr lang="es-CO" sz="2000" dirty="0" err="1" smtClean="0"/>
              <a:t>your</a:t>
            </a:r>
            <a:r>
              <a:rPr lang="es-CO" sz="2000" dirty="0" smtClean="0"/>
              <a:t> </a:t>
            </a:r>
            <a:r>
              <a:rPr lang="es-CO" sz="2000" dirty="0" err="1" smtClean="0"/>
              <a:t>work</a:t>
            </a:r>
            <a:r>
              <a:rPr lang="es-CO" sz="2000" dirty="0" smtClean="0"/>
              <a:t>. </a:t>
            </a:r>
            <a:endParaRPr lang="es-CO" sz="2000" dirty="0"/>
          </a:p>
        </p:txBody>
      </p:sp>
      <p:pic>
        <p:nvPicPr>
          <p:cNvPr id="1026" name="Picture 2" descr="Cut and Paste Kids Clip Art by Clip Factory by Teacher's Take-Ou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0571" y1="48857" x2="90571" y2="48857"/>
                        <a14:foregroundMark x1="86286" y1="47429" x2="86286" y2="47429"/>
                        <a14:foregroundMark x1="87429" y1="41143" x2="87429" y2="41143"/>
                        <a14:foregroundMark x1="77714" y1="58000" x2="77714" y2="58000"/>
                        <a14:foregroundMark x1="78000" y1="66000" x2="78000" y2="66000"/>
                        <a14:foregroundMark x1="54000" y1="62571" x2="54000" y2="62571"/>
                        <a14:foregroundMark x1="51143" y1="60857" x2="51143" y2="60857"/>
                        <a14:foregroundMark x1="52857" y1="59143" x2="52857" y2="59143"/>
                        <a14:foregroundMark x1="55714" y1="59714" x2="55714" y2="59714"/>
                        <a14:foregroundMark x1="80857" y1="70000" x2="80857" y2="70000"/>
                        <a14:foregroundMark x1="93143" y1="70000" x2="93143" y2="7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69" y="320578"/>
            <a:ext cx="2023643" cy="202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6729" y="275125"/>
            <a:ext cx="3486150" cy="21145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4574" y="3474720"/>
            <a:ext cx="2301668" cy="325962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28" name="Picture 4" descr="Free Cut Cliparts, Download Free Clip Art, Free Clip Art on ...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0" b="99180" l="0" r="100000">
                        <a14:foregroundMark x1="28320" y1="40984" x2="28320" y2="40984"/>
                        <a14:foregroundMark x1="48047" y1="59016" x2="48047" y2="59016"/>
                        <a14:foregroundMark x1="52148" y1="50000" x2="52148" y2="50000"/>
                        <a14:foregroundMark x1="58789" y1="50410" x2="58789" y2="50410"/>
                        <a14:foregroundMark x1="66602" y1="50820" x2="66602" y2="50820"/>
                        <a14:foregroundMark x1="75000" y1="50820" x2="75000" y2="50820"/>
                        <a14:foregroundMark x1="82617" y1="49180" x2="82617" y2="49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699" y="328515"/>
            <a:ext cx="2229722" cy="96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echa derecha 3"/>
          <p:cNvSpPr/>
          <p:nvPr/>
        </p:nvSpPr>
        <p:spPr>
          <a:xfrm>
            <a:off x="6017779" y="1000034"/>
            <a:ext cx="1659440" cy="9303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/>
          <p:cNvSpPr txBox="1"/>
          <p:nvPr/>
        </p:nvSpPr>
        <p:spPr>
          <a:xfrm>
            <a:off x="6280189" y="1203607"/>
            <a:ext cx="1047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err="1" smtClean="0">
                <a:solidFill>
                  <a:schemeClr val="accent2">
                    <a:lumMod val="50000"/>
                  </a:schemeClr>
                </a:solidFill>
              </a:rPr>
              <a:t>Cut</a:t>
            </a:r>
            <a:endParaRPr lang="es-CO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Flecha abajo 7"/>
          <p:cNvSpPr/>
          <p:nvPr/>
        </p:nvSpPr>
        <p:spPr>
          <a:xfrm>
            <a:off x="9274003" y="2460812"/>
            <a:ext cx="959210" cy="9870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CuadroTexto 10"/>
          <p:cNvSpPr txBox="1"/>
          <p:nvPr/>
        </p:nvSpPr>
        <p:spPr>
          <a:xfrm rot="5400000">
            <a:off x="9219744" y="2669466"/>
            <a:ext cx="1109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chemeClr val="accent2">
                    <a:lumMod val="50000"/>
                  </a:schemeClr>
                </a:solidFill>
              </a:rPr>
              <a:t>Paste</a:t>
            </a:r>
            <a:endParaRPr lang="es-CO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163" b="100000" l="17227" r="99160">
                        <a14:foregroundMark x1="36975" y1="94767" x2="36975" y2="94767"/>
                        <a14:foregroundMark x1="52941" y1="84302" x2="52941" y2="84302"/>
                        <a14:foregroundMark x1="58824" y1="78488" x2="58824" y2="78488"/>
                        <a14:foregroundMark x1="63866" y1="74419" x2="63866" y2="74419"/>
                        <a14:foregroundMark x1="64706" y1="62791" x2="64706" y2="62791"/>
                        <a14:foregroundMark x1="67647" y1="70349" x2="67647" y2="70349"/>
                        <a14:foregroundMark x1="74370" y1="52326" x2="74370" y2="52326"/>
                        <a14:foregroundMark x1="77311" y1="41279" x2="77311" y2="41279"/>
                        <a14:foregroundMark x1="81513" y1="33140" x2="81513" y2="33140"/>
                        <a14:foregroundMark x1="81933" y1="41279" x2="81933" y2="41279"/>
                        <a14:foregroundMark x1="85714" y1="33140" x2="85714" y2="33140"/>
                        <a14:backgroundMark x1="12605" y1="18023" x2="12605" y2="18023"/>
                        <a14:backgroundMark x1="21849" y1="37791" x2="21849" y2="37791"/>
                        <a14:backgroundMark x1="13025" y1="54651" x2="13025" y2="54651"/>
                        <a14:backgroundMark x1="8403" y1="81395" x2="8403" y2="81395"/>
                        <a14:backgroundMark x1="18487" y1="81977" x2="18487" y2="81977"/>
                        <a14:backgroundMark x1="24370" y1="81395" x2="24370" y2="81395"/>
                        <a14:backgroundMark x1="30252" y1="80233" x2="30252" y2="80233"/>
                        <a14:backgroundMark x1="35714" y1="80233" x2="35714" y2="80233"/>
                        <a14:backgroundMark x1="39916" y1="78488" x2="39916" y2="78488"/>
                        <a14:backgroundMark x1="42857" y1="72093" x2="42857" y2="71512"/>
                        <a14:backgroundMark x1="46218" y1="65698" x2="46218" y2="65698"/>
                        <a14:backgroundMark x1="50420" y1="58140" x2="50420" y2="58140"/>
                        <a14:backgroundMark x1="53782" y1="50581" x2="53782" y2="50581"/>
                        <a14:backgroundMark x1="57563" y1="45930" x2="57563" y2="45930"/>
                        <a14:backgroundMark x1="59244" y1="40698" x2="59244" y2="40698"/>
                        <a14:backgroundMark x1="61765" y1="37791" x2="61765" y2="37791"/>
                        <a14:backgroundMark x1="63866" y1="32558" x2="63866" y2="32558"/>
                        <a14:backgroundMark x1="66387" y1="28488" x2="66387" y2="28488"/>
                        <a14:backgroundMark x1="68908" y1="23837" x2="68908" y2="23837"/>
                        <a14:backgroundMark x1="70168" y1="19767" x2="70168" y2="19767"/>
                        <a14:backgroundMark x1="72269" y1="14535" x2="72269" y2="14535"/>
                        <a14:backgroundMark x1="73950" y1="8140" x2="73950" y2="8140"/>
                        <a14:backgroundMark x1="76471" y1="3488" x2="76471" y2="3488"/>
                        <a14:backgroundMark x1="68908" y1="3488" x2="68908" y2="3488"/>
                        <a14:backgroundMark x1="61765" y1="2326" x2="61765" y2="2326"/>
                        <a14:backgroundMark x1="57563" y1="4070" x2="57563" y2="4070"/>
                        <a14:backgroundMark x1="53782" y1="4651" x2="53782" y2="4651"/>
                        <a14:backgroundMark x1="50840" y1="4651" x2="50840" y2="4651"/>
                        <a14:backgroundMark x1="48739" y1="4651" x2="48739" y2="4651"/>
                        <a14:backgroundMark x1="45798" y1="4651" x2="44538" y2="4651"/>
                        <a14:backgroundMark x1="44538" y1="4651" x2="44538" y2="4651"/>
                        <a14:backgroundMark x1="42017" y1="4651" x2="42017" y2="4651"/>
                        <a14:backgroundMark x1="40756" y1="4651" x2="40756" y2="4651"/>
                        <a14:backgroundMark x1="39076" y1="4651" x2="39076" y2="4651"/>
                        <a14:backgroundMark x1="37815" y1="4651" x2="37815" y2="4651"/>
                        <a14:backgroundMark x1="36134" y1="4651" x2="36134" y2="4651"/>
                        <a14:backgroundMark x1="34454" y1="4651" x2="32773" y2="4651"/>
                        <a14:backgroundMark x1="31933" y1="4651" x2="31933" y2="4651"/>
                        <a14:backgroundMark x1="31513" y1="4651" x2="31513" y2="4651"/>
                        <a14:backgroundMark x1="30252" y1="4651" x2="30252" y2="4651"/>
                        <a14:backgroundMark x1="29832" y1="4651" x2="29832" y2="4651"/>
                        <a14:backgroundMark x1="27731" y1="4651" x2="27731" y2="4651"/>
                        <a14:backgroundMark x1="20168" y1="4651" x2="20168" y2="4651"/>
                        <a14:backgroundMark x1="23529" y1="4651" x2="23529" y2="4651"/>
                        <a14:backgroundMark x1="15546" y1="4651" x2="15546" y2="4651"/>
                        <a14:backgroundMark x1="10084" y1="4651" x2="10084" y2="4651"/>
                        <a14:backgroundMark x1="5462" y1="6395" x2="5462" y2="6395"/>
                        <a14:backgroundMark x1="1681" y1="6395" x2="1681" y2="6395"/>
                        <a14:backgroundMark x1="3361" y1="11628" x2="3361" y2="11628"/>
                        <a14:backgroundMark x1="4202" y1="15698" x2="4202" y2="15698"/>
                        <a14:backgroundMark x1="4202" y1="19767" x2="4202" y2="19767"/>
                        <a14:backgroundMark x1="4202" y1="22674" x2="4202" y2="25581"/>
                        <a14:backgroundMark x1="4202" y1="30233" x2="4202" y2="32558"/>
                        <a14:backgroundMark x1="4202" y1="33721" x2="4202" y2="33721"/>
                        <a14:backgroundMark x1="5882" y1="45930" x2="5882" y2="45930"/>
                        <a14:backgroundMark x1="5882" y1="43605" x2="5882" y2="43605"/>
                        <a14:backgroundMark x1="1681" y1="40116" x2="1681" y2="40116"/>
                        <a14:backgroundMark x1="4622" y1="51744" x2="4622" y2="51744"/>
                        <a14:backgroundMark x1="4622" y1="57558" x2="4622" y2="57558"/>
                        <a14:backgroundMark x1="4622" y1="57558" x2="4202" y2="60465"/>
                        <a14:backgroundMark x1="4202" y1="61628" x2="4202" y2="61628"/>
                        <a14:backgroundMark x1="4202" y1="62209" x2="4202" y2="62209"/>
                        <a14:backgroundMark x1="4202" y1="65698" x2="4202" y2="65698"/>
                        <a14:backgroundMark x1="4202" y1="68023" x2="4202" y2="68023"/>
                        <a14:backgroundMark x1="4202" y1="71512" x2="4202" y2="71512"/>
                        <a14:backgroundMark x1="4202" y1="73256" x2="4202" y2="73256"/>
                        <a14:backgroundMark x1="4202" y1="77907" x2="4202" y2="78488"/>
                        <a14:backgroundMark x1="4202" y1="78488" x2="4202" y2="78488"/>
                        <a14:backgroundMark x1="4202" y1="83721" x2="4202" y2="83721"/>
                        <a14:backgroundMark x1="4202" y1="87791" x2="4202" y2="87791"/>
                        <a14:backgroundMark x1="4622" y1="90116" x2="4622" y2="90116"/>
                        <a14:backgroundMark x1="4622" y1="91860" x2="4622" y2="91860"/>
                        <a14:backgroundMark x1="8403" y1="94186" x2="8403" y2="94186"/>
                        <a14:backgroundMark x1="11345" y1="87791" x2="11345" y2="88372"/>
                        <a14:backgroundMark x1="13445" y1="83721" x2="13445" y2="83721"/>
                        <a14:backgroundMark x1="17647" y1="81395" x2="17647" y2="81395"/>
                        <a14:backgroundMark x1="18908" y1="73837" x2="18908" y2="73837"/>
                        <a14:backgroundMark x1="18908" y1="73256" x2="18487" y2="67442"/>
                        <a14:backgroundMark x1="17647" y1="66279" x2="16387" y2="63953"/>
                        <a14:backgroundMark x1="14706" y1="60465" x2="13445" y2="55814"/>
                        <a14:backgroundMark x1="13025" y1="50581" x2="13025" y2="50581"/>
                        <a14:backgroundMark x1="13025" y1="49419" x2="13025" y2="49419"/>
                        <a14:backgroundMark x1="13025" y1="35465" x2="15546" y2="24419"/>
                        <a14:backgroundMark x1="16387" y1="23837" x2="20588" y2="23837"/>
                        <a14:backgroundMark x1="27311" y1="23837" x2="32773" y2="26744"/>
                        <a14:backgroundMark x1="36555" y1="27907" x2="37395" y2="30233"/>
                        <a14:backgroundMark x1="35714" y1="36047" x2="31513" y2="41860"/>
                        <a14:backgroundMark x1="27731" y1="47674" x2="26471" y2="50000"/>
                        <a14:backgroundMark x1="26471" y1="58140" x2="33613" y2="57558"/>
                        <a14:backgroundMark x1="39076" y1="50000" x2="43697" y2="41860"/>
                        <a14:backgroundMark x1="46639" y1="36047" x2="48739" y2="32558"/>
                        <a14:backgroundMark x1="50420" y1="28488" x2="52101" y2="25581"/>
                        <a14:backgroundMark x1="52101" y1="22674" x2="50420" y2="18605"/>
                        <a14:backgroundMark x1="48739" y1="18023" x2="44538" y2="18023"/>
                        <a14:backgroundMark x1="38655" y1="18023" x2="34874" y2="18023"/>
                        <a14:backgroundMark x1="28992" y1="17442" x2="23529" y2="16279"/>
                        <a14:backgroundMark x1="21429" y1="16279" x2="18908" y2="16279"/>
                        <a14:backgroundMark x1="15546" y1="16279" x2="13445" y2="16279"/>
                        <a14:backgroundMark x1="12605" y1="23837" x2="12605" y2="29651"/>
                        <a14:backgroundMark x1="14286" y1="37791" x2="16387" y2="43605"/>
                        <a14:backgroundMark x1="18908" y1="46512" x2="20588" y2="53488"/>
                        <a14:backgroundMark x1="21849" y1="55814" x2="21849" y2="55814"/>
                        <a14:backgroundMark x1="24790" y1="56395" x2="30672" y2="59884"/>
                        <a14:backgroundMark x1="31513" y1="63372" x2="30252" y2="65698"/>
                        <a14:backgroundMark x1="27731" y1="67442" x2="27731" y2="67442"/>
                        <a14:backgroundMark x1="37815" y1="61628" x2="37815" y2="61628"/>
                        <a14:backgroundMark x1="43277" y1="50581" x2="43277" y2="50581"/>
                        <a14:backgroundMark x1="53361" y1="32558" x2="53782" y2="32558"/>
                        <a14:backgroundMark x1="57563" y1="22674" x2="57563" y2="22674"/>
                        <a14:backgroundMark x1="60504" y1="17442" x2="60504" y2="17442"/>
                        <a14:backgroundMark x1="64706" y1="12209" x2="64706" y2="12209"/>
                        <a14:backgroundMark x1="76891" y1="6395" x2="76891" y2="7558"/>
                        <a14:backgroundMark x1="81933" y1="7558" x2="81933" y2="7558"/>
                        <a14:backgroundMark x1="86134" y1="6395" x2="86134" y2="6395"/>
                        <a14:backgroundMark x1="90756" y1="8140" x2="90756" y2="8140"/>
                        <a14:backgroundMark x1="94118" y1="12209" x2="94958" y2="12209"/>
                        <a14:backgroundMark x1="84034" y1="52326" x2="84034" y2="52326"/>
                        <a14:backgroundMark x1="64706" y1="96512" x2="64706" y2="96512"/>
                        <a14:backgroundMark x1="68067" y1="91860" x2="68067" y2="91860"/>
                        <a14:backgroundMark x1="70588" y1="86047" x2="70588" y2="86047"/>
                        <a14:backgroundMark x1="73109" y1="81977" x2="73109" y2="81977"/>
                        <a14:backgroundMark x1="74790" y1="77907" x2="74790" y2="77907"/>
                        <a14:backgroundMark x1="76891" y1="71512" x2="76891" y2="71512"/>
                        <a14:backgroundMark x1="80672" y1="67442" x2="80672" y2="67442"/>
                        <a14:backgroundMark x1="83193" y1="61628" x2="83193" y2="61628"/>
                        <a14:backgroundMark x1="84874" y1="55814" x2="84874" y2="55814"/>
                        <a14:backgroundMark x1="89076" y1="50000" x2="89076" y2="50000"/>
                        <a14:backgroundMark x1="91176" y1="43605" x2="91176" y2="43605"/>
                        <a14:backgroundMark x1="94118" y1="41860" x2="94118" y2="41860"/>
                        <a14:backgroundMark x1="97059" y1="38372" x2="97059" y2="38372"/>
                        <a14:backgroundMark x1="66387" y1="98256" x2="66387" y2="98256"/>
                        <a14:backgroundMark x1="70588" y1="95930" x2="70588" y2="95930"/>
                        <a14:backgroundMark x1="72269" y1="95930" x2="72269" y2="95930"/>
                        <a14:backgroundMark x1="74790" y1="95930" x2="74790" y2="95930"/>
                        <a14:backgroundMark x1="76050" y1="95349" x2="76050" y2="95349"/>
                        <a14:backgroundMark x1="82353" y1="95349" x2="82353" y2="95349"/>
                        <a14:backgroundMark x1="80252" y1="95349" x2="80252" y2="95349"/>
                        <a14:backgroundMark x1="86134" y1="95349" x2="86134" y2="95349"/>
                        <a14:backgroundMark x1="89076" y1="95349" x2="89076" y2="95349"/>
                        <a14:backgroundMark x1="90336" y1="95349" x2="90336" y2="95349"/>
                        <a14:backgroundMark x1="94118" y1="95349" x2="94118" y2="95349"/>
                        <a14:backgroundMark x1="96218" y1="95349" x2="96218" y2="95349"/>
                        <a14:backgroundMark x1="96639" y1="90116" x2="96639" y2="90116"/>
                        <a14:backgroundMark x1="96218" y1="83721" x2="96218" y2="83721"/>
                        <a14:backgroundMark x1="96218" y1="82558" x2="96218" y2="82558"/>
                        <a14:backgroundMark x1="95378" y1="77907" x2="95378" y2="77907"/>
                        <a14:backgroundMark x1="94118" y1="70349" x2="94118" y2="70349"/>
                        <a14:backgroundMark x1="95378" y1="63953" x2="95378" y2="63953"/>
                        <a14:backgroundMark x1="95378" y1="59302" x2="95378" y2="59302"/>
                        <a14:backgroundMark x1="95378" y1="52326" x2="95378" y2="52326"/>
                        <a14:backgroundMark x1="95378" y1="47674" x2="95378" y2="47674"/>
                        <a14:backgroundMark x1="88235" y1="59884" x2="88235" y2="59884"/>
                        <a14:backgroundMark x1="87815" y1="65698" x2="87815" y2="65698"/>
                        <a14:backgroundMark x1="86134" y1="70349" x2="86134" y2="70349"/>
                        <a14:backgroundMark x1="83613" y1="75581" x2="83613" y2="75581"/>
                        <a14:backgroundMark x1="80672" y1="79651" x2="80672" y2="79651"/>
                        <a14:backgroundMark x1="79412" y1="81395" x2="76891" y2="83721"/>
                        <a14:backgroundMark x1="76471" y1="83721" x2="76471" y2="83721"/>
                        <a14:backgroundMark x1="76471" y1="85465" x2="76471" y2="85465"/>
                        <a14:backgroundMark x1="76050" y1="88372" x2="77731" y2="88372"/>
                        <a14:backgroundMark x1="81092" y1="89535" x2="83193" y2="89535"/>
                        <a14:backgroundMark x1="83613" y1="89535" x2="83613" y2="89535"/>
                        <a14:backgroundMark x1="85294" y1="89535" x2="85294" y2="89535"/>
                        <a14:backgroundMark x1="89076" y1="89535" x2="89076" y2="89535"/>
                        <a14:backgroundMark x1="91176" y1="89535" x2="91176" y2="89535"/>
                        <a14:backgroundMark x1="92017" y1="87791" x2="92437" y2="85465"/>
                        <a14:backgroundMark x1="91176" y1="81395" x2="91176" y2="81395"/>
                        <a14:backgroundMark x1="91176" y1="80233" x2="91176" y2="80233"/>
                        <a14:backgroundMark x1="89076" y1="73837" x2="89076" y2="73837"/>
                        <a14:backgroundMark x1="89076" y1="73256" x2="89076" y2="73256"/>
                        <a14:backgroundMark x1="86975" y1="79651" x2="86975" y2="79651"/>
                        <a14:backgroundMark x1="86555" y1="80233" x2="84874" y2="81395"/>
                        <a14:backgroundMark x1="84034" y1="81395" x2="84034" y2="81395"/>
                      </a14:backgroundRemoval>
                    </a14:imgEffect>
                  </a14:imgLayer>
                </a14:imgProps>
              </a:ext>
            </a:extLst>
          </a:blip>
          <a:srcRect l="9095"/>
          <a:stretch/>
        </p:blipFill>
        <p:spPr>
          <a:xfrm>
            <a:off x="9840256" y="2370347"/>
            <a:ext cx="1362119" cy="108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79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6993" y="165847"/>
            <a:ext cx="8596668" cy="1320800"/>
          </a:xfrm>
        </p:spPr>
        <p:txBody>
          <a:bodyPr/>
          <a:lstStyle/>
          <a:p>
            <a:r>
              <a:rPr lang="es-CO" dirty="0" err="1" smtClean="0"/>
              <a:t>Check</a:t>
            </a:r>
            <a:r>
              <a:rPr lang="es-CO" dirty="0" smtClean="0"/>
              <a:t> </a:t>
            </a:r>
            <a:r>
              <a:rPr lang="es-CO" dirty="0" err="1" smtClean="0"/>
              <a:t>your</a:t>
            </a:r>
            <a:r>
              <a:rPr lang="es-CO" dirty="0" smtClean="0"/>
              <a:t> </a:t>
            </a:r>
            <a:r>
              <a:rPr lang="es-CO" dirty="0" err="1"/>
              <a:t>w</a:t>
            </a:r>
            <a:r>
              <a:rPr lang="es-CO" dirty="0" err="1" smtClean="0"/>
              <a:t>ork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979" t="3553"/>
          <a:stretch/>
        </p:blipFill>
        <p:spPr>
          <a:xfrm>
            <a:off x="4760258" y="125507"/>
            <a:ext cx="5119870" cy="665638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3153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err="1" smtClean="0"/>
              <a:t>Class</a:t>
            </a:r>
            <a:r>
              <a:rPr lang="es-CO" dirty="0" smtClean="0"/>
              <a:t> 4</a:t>
            </a:r>
            <a:endParaRPr lang="es-CO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 err="1" smtClean="0"/>
              <a:t>Thursday</a:t>
            </a:r>
            <a:r>
              <a:rPr lang="es-CO" dirty="0" smtClean="0"/>
              <a:t> </a:t>
            </a:r>
            <a:r>
              <a:rPr lang="es-CO" dirty="0" err="1" smtClean="0"/>
              <a:t>April</a:t>
            </a:r>
            <a:r>
              <a:rPr lang="es-CO" dirty="0" smtClean="0"/>
              <a:t> 30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1461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/>
              <a:t>What</a:t>
            </a:r>
            <a:r>
              <a:rPr lang="es-CO" dirty="0" smtClean="0"/>
              <a:t> do </a:t>
            </a:r>
            <a:r>
              <a:rPr lang="es-CO" dirty="0" err="1" smtClean="0"/>
              <a:t>you</a:t>
            </a:r>
            <a:r>
              <a:rPr lang="es-CO" dirty="0" smtClean="0"/>
              <a:t> </a:t>
            </a:r>
            <a:r>
              <a:rPr lang="es-CO" dirty="0" err="1" smtClean="0"/>
              <a:t>need</a:t>
            </a:r>
            <a:r>
              <a:rPr lang="es-CO" dirty="0" smtClean="0"/>
              <a:t>?</a:t>
            </a:r>
            <a:endParaRPr lang="es-CO" dirty="0"/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1977001" y="1930400"/>
            <a:ext cx="3983705" cy="3880773"/>
          </a:xfrm>
        </p:spPr>
        <p:txBody>
          <a:bodyPr/>
          <a:lstStyle/>
          <a:p>
            <a:r>
              <a:rPr lang="en-US" dirty="0" smtClean="0"/>
              <a:t>Good internet connection.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English notebook.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Pen or pencil.</a:t>
            </a:r>
            <a:endParaRPr lang="en-US" dirty="0"/>
          </a:p>
        </p:txBody>
      </p:sp>
      <p:pic>
        <p:nvPicPr>
          <p:cNvPr id="3074" name="Picture 2" descr="Yellow Notebook Line Art Hand Darwn Vector Art Illustration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8" t="9653" r="9451" b="9838"/>
          <a:stretch/>
        </p:blipFill>
        <p:spPr bwMode="auto">
          <a:xfrm rot="422931">
            <a:off x="4469275" y="3115007"/>
            <a:ext cx="1763484" cy="151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Notebook with pen and pencil flat design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21" t="18647" r="2205" b="25563"/>
          <a:stretch/>
        </p:blipFill>
        <p:spPr bwMode="auto">
          <a:xfrm rot="3216216">
            <a:off x="4163533" y="4580980"/>
            <a:ext cx="700852" cy="211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Laptop Clipart Png &amp; Free Laptop Clipart.png Transparent Image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3369" y="1506858"/>
            <a:ext cx="2262601" cy="150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0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8957" y="256903"/>
            <a:ext cx="8596668" cy="1320800"/>
          </a:xfrm>
        </p:spPr>
        <p:txBody>
          <a:bodyPr/>
          <a:lstStyle/>
          <a:p>
            <a:r>
              <a:rPr lang="es-CO" dirty="0" err="1" smtClean="0"/>
              <a:t>Raz</a:t>
            </a:r>
            <a:r>
              <a:rPr lang="es-CO" dirty="0" smtClean="0"/>
              <a:t> - </a:t>
            </a:r>
            <a:r>
              <a:rPr lang="es-CO" dirty="0" err="1" smtClean="0"/>
              <a:t>Kids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267097"/>
            <a:ext cx="10868297" cy="5055326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/>
              <a:t>Review your notes about the future simple. 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Log into your account in </a:t>
            </a:r>
            <a:r>
              <a:rPr lang="en-US" sz="2400" dirty="0" err="1" smtClean="0"/>
              <a:t>Raz</a:t>
            </a:r>
            <a:r>
              <a:rPr lang="en-US" sz="2400" dirty="0" smtClean="0"/>
              <a:t>-Kids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In your assignments you will find the story: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“How Zebras Got their Stripes”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Listen to the story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Read the story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Take the quiz 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In your notebook copy the sentences you find in the future simple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2482" y="10884"/>
            <a:ext cx="3905033" cy="2575561"/>
          </a:xfrm>
          <a:prstGeom prst="rect">
            <a:avLst/>
          </a:prstGeom>
        </p:spPr>
      </p:pic>
      <p:sp>
        <p:nvSpPr>
          <p:cNvPr id="5" name="Flecha doblada 4"/>
          <p:cNvSpPr/>
          <p:nvPr/>
        </p:nvSpPr>
        <p:spPr>
          <a:xfrm>
            <a:off x="7067006" y="1187487"/>
            <a:ext cx="1155476" cy="142385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pic>
        <p:nvPicPr>
          <p:cNvPr id="1028" name="Picture 4" descr="Right Ear Ear Clipart Transpar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915" y="3260456"/>
            <a:ext cx="823684" cy="82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ids Reading Clipart Free Download Clip Art - WebComicms.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929" y="4005492"/>
            <a:ext cx="549986" cy="81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6110" y="4849900"/>
            <a:ext cx="5095875" cy="542925"/>
          </a:xfrm>
          <a:prstGeom prst="rect">
            <a:avLst/>
          </a:prstGeom>
        </p:spPr>
      </p:pic>
      <p:pic>
        <p:nvPicPr>
          <p:cNvPr id="1034" name="Picture 10" descr="Download Daycare Clipart Write - Kid Writing Clipart PNG Image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369" y="5329662"/>
            <a:ext cx="820629" cy="99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49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2811"/>
          </a:xfrm>
        </p:spPr>
        <p:txBody>
          <a:bodyPr/>
          <a:lstStyle/>
          <a:p>
            <a:r>
              <a:rPr lang="en-US" dirty="0"/>
              <a:t>Check your work. 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7516" y="1677264"/>
            <a:ext cx="10073397" cy="4514531"/>
          </a:xfrm>
        </p:spPr>
        <p:txBody>
          <a:bodyPr>
            <a:normAutofit lnSpcReduction="10000"/>
          </a:bodyPr>
          <a:lstStyle/>
          <a:p>
            <a:r>
              <a:rPr lang="es-CO" sz="3200" dirty="0" smtClean="0"/>
              <a:t>I </a:t>
            </a:r>
            <a:r>
              <a:rPr lang="es-CO" sz="3200" dirty="0" err="1" smtClean="0"/>
              <a:t>will</a:t>
            </a:r>
            <a:r>
              <a:rPr lang="es-CO" sz="3200" dirty="0" smtClean="0"/>
              <a:t> Paint </a:t>
            </a:r>
            <a:r>
              <a:rPr lang="es-CO" sz="3200" dirty="0" err="1" smtClean="0"/>
              <a:t>you</a:t>
            </a:r>
            <a:r>
              <a:rPr lang="es-CO" sz="3200" dirty="0" smtClean="0"/>
              <a:t>, and no </a:t>
            </a:r>
            <a:r>
              <a:rPr lang="es-CO" sz="3200" dirty="0" err="1" smtClean="0"/>
              <a:t>one</a:t>
            </a:r>
            <a:r>
              <a:rPr lang="es-CO" sz="3200" dirty="0" smtClean="0"/>
              <a:t> </a:t>
            </a:r>
            <a:r>
              <a:rPr lang="es-CO" sz="3200" dirty="0" err="1" smtClean="0"/>
              <a:t>will</a:t>
            </a:r>
            <a:r>
              <a:rPr lang="es-CO" sz="3200" dirty="0" smtClean="0"/>
              <a:t> </a:t>
            </a:r>
            <a:r>
              <a:rPr lang="es-CO" sz="3200" dirty="0" err="1" smtClean="0"/>
              <a:t>know</a:t>
            </a:r>
            <a:r>
              <a:rPr lang="es-CO" sz="3200" dirty="0" smtClean="0"/>
              <a:t> </a:t>
            </a:r>
            <a:r>
              <a:rPr lang="es-CO" sz="3200" dirty="0" err="1" smtClean="0"/>
              <a:t>you</a:t>
            </a:r>
            <a:r>
              <a:rPr lang="es-CO" sz="3200" dirty="0" smtClean="0"/>
              <a:t> are </a:t>
            </a:r>
            <a:r>
              <a:rPr lang="es-CO" sz="3200" dirty="0" err="1" smtClean="0"/>
              <a:t>donkeys</a:t>
            </a:r>
            <a:r>
              <a:rPr lang="es-CO" sz="3200" dirty="0" smtClean="0"/>
              <a:t>. </a:t>
            </a:r>
          </a:p>
          <a:p>
            <a:pPr marL="0" indent="0">
              <a:buNone/>
            </a:pPr>
            <a:endParaRPr lang="es-CO" sz="3200" dirty="0" smtClean="0"/>
          </a:p>
          <a:p>
            <a:r>
              <a:rPr lang="es-CO" sz="3200" dirty="0" err="1" smtClean="0"/>
              <a:t>Everyone</a:t>
            </a:r>
            <a:r>
              <a:rPr lang="es-CO" sz="3200" dirty="0" smtClean="0"/>
              <a:t> </a:t>
            </a:r>
            <a:r>
              <a:rPr lang="es-CO" sz="3200" dirty="0" err="1" smtClean="0"/>
              <a:t>will</a:t>
            </a:r>
            <a:r>
              <a:rPr lang="es-CO" sz="3200" dirty="0" smtClean="0"/>
              <a:t> be </a:t>
            </a:r>
            <a:r>
              <a:rPr lang="es-CO" sz="3200" dirty="0" err="1" smtClean="0"/>
              <a:t>fooled</a:t>
            </a:r>
            <a:r>
              <a:rPr lang="es-CO" sz="3200" dirty="0" smtClean="0"/>
              <a:t>.</a:t>
            </a:r>
          </a:p>
          <a:p>
            <a:pPr marL="0" indent="0">
              <a:buNone/>
            </a:pPr>
            <a:endParaRPr lang="es-CO" sz="3200" dirty="0" smtClean="0"/>
          </a:p>
          <a:p>
            <a:r>
              <a:rPr lang="es-CO" sz="3200" dirty="0" smtClean="0"/>
              <a:t>I </a:t>
            </a:r>
            <a:r>
              <a:rPr lang="es-CO" sz="3200" dirty="0" err="1" smtClean="0"/>
              <a:t>will</a:t>
            </a:r>
            <a:r>
              <a:rPr lang="es-CO" sz="3200" dirty="0" smtClean="0"/>
              <a:t> </a:t>
            </a:r>
            <a:r>
              <a:rPr lang="es-CO" sz="3200" dirty="0" err="1" smtClean="0"/>
              <a:t>call</a:t>
            </a:r>
            <a:r>
              <a:rPr lang="es-CO" sz="3200" dirty="0" smtClean="0"/>
              <a:t> </a:t>
            </a:r>
            <a:r>
              <a:rPr lang="es-CO" sz="3200" dirty="0" err="1" smtClean="0"/>
              <a:t>you</a:t>
            </a:r>
            <a:r>
              <a:rPr lang="es-CO" sz="3200" dirty="0" smtClean="0"/>
              <a:t> </a:t>
            </a:r>
            <a:r>
              <a:rPr lang="es-CO" sz="3200" dirty="0" err="1" smtClean="0"/>
              <a:t>something</a:t>
            </a:r>
            <a:r>
              <a:rPr lang="es-CO" sz="3200" dirty="0" smtClean="0"/>
              <a:t> </a:t>
            </a:r>
            <a:r>
              <a:rPr lang="es-CO" sz="3200" dirty="0" err="1" smtClean="0"/>
              <a:t>else</a:t>
            </a:r>
            <a:r>
              <a:rPr lang="es-CO" sz="3200" dirty="0" smtClean="0"/>
              <a:t>.</a:t>
            </a:r>
          </a:p>
          <a:p>
            <a:pPr marL="0" indent="0">
              <a:buNone/>
            </a:pPr>
            <a:endParaRPr lang="es-CO" sz="3200" dirty="0" smtClean="0"/>
          </a:p>
          <a:p>
            <a:r>
              <a:rPr lang="es-CO" sz="3200" dirty="0" smtClean="0"/>
              <a:t>I </a:t>
            </a:r>
            <a:r>
              <a:rPr lang="es-CO" sz="3200" dirty="0" err="1" smtClean="0"/>
              <a:t>will</a:t>
            </a:r>
            <a:r>
              <a:rPr lang="es-CO" sz="3200" dirty="0" smtClean="0"/>
              <a:t> </a:t>
            </a:r>
            <a:r>
              <a:rPr lang="es-CO" sz="3200" dirty="0" err="1" smtClean="0"/>
              <a:t>call</a:t>
            </a:r>
            <a:r>
              <a:rPr lang="es-CO" sz="3200" dirty="0" smtClean="0"/>
              <a:t> </a:t>
            </a:r>
            <a:r>
              <a:rPr lang="es-CO" sz="3200" dirty="0" err="1" smtClean="0"/>
              <a:t>you</a:t>
            </a:r>
            <a:r>
              <a:rPr lang="es-CO" sz="3200" dirty="0" smtClean="0"/>
              <a:t> </a:t>
            </a:r>
            <a:r>
              <a:rPr lang="es-CO" sz="3200" dirty="0" err="1" smtClean="0"/>
              <a:t>zebras</a:t>
            </a:r>
            <a:r>
              <a:rPr lang="es-CO" sz="3200" dirty="0" smtClean="0"/>
              <a:t>. 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125309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 rot="20400008">
            <a:off x="809897" y="1699138"/>
            <a:ext cx="5694780" cy="1646302"/>
          </a:xfrm>
        </p:spPr>
        <p:txBody>
          <a:bodyPr/>
          <a:lstStyle/>
          <a:p>
            <a:pPr algn="ctr"/>
            <a:r>
              <a:rPr lang="es-CO" dirty="0" err="1" smtClean="0"/>
              <a:t>Have</a:t>
            </a:r>
            <a:r>
              <a:rPr lang="es-CO" dirty="0" smtClean="0"/>
              <a:t> a </a:t>
            </a:r>
            <a:r>
              <a:rPr lang="es-CO" dirty="0" err="1" smtClean="0"/>
              <a:t>nice</a:t>
            </a:r>
            <a:r>
              <a:rPr lang="es-CO" dirty="0" smtClean="0"/>
              <a:t> </a:t>
            </a:r>
            <a:r>
              <a:rPr lang="es-CO" dirty="0" err="1" smtClean="0"/>
              <a:t>long</a:t>
            </a:r>
            <a:r>
              <a:rPr lang="es-CO" dirty="0" smtClean="0"/>
              <a:t> </a:t>
            </a:r>
            <a:r>
              <a:rPr lang="es-CO" dirty="0" err="1" smtClean="0"/>
              <a:t>weekend</a:t>
            </a:r>
            <a:r>
              <a:rPr lang="es-CO" dirty="0" smtClean="0"/>
              <a:t>!</a:t>
            </a:r>
            <a:endParaRPr lang="es-CO" dirty="0"/>
          </a:p>
        </p:txBody>
      </p:sp>
      <p:pic>
        <p:nvPicPr>
          <p:cNvPr id="2050" name="Picture 2" descr="Animals Waving Goodbye - the Look in their Eyes Says it All | Baby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43" r="8888" b="5572"/>
          <a:stretch/>
        </p:blipFill>
        <p:spPr bwMode="auto">
          <a:xfrm>
            <a:off x="5289277" y="2926080"/>
            <a:ext cx="3121201" cy="3213464"/>
          </a:xfrm>
          <a:prstGeom prst="rect">
            <a:avLst/>
          </a:prstGeom>
          <a:ln w="2286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45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err="1" smtClean="0"/>
              <a:t>Class</a:t>
            </a:r>
            <a:r>
              <a:rPr lang="es-CO" dirty="0" smtClean="0"/>
              <a:t> 1</a:t>
            </a:r>
            <a:endParaRPr lang="es-CO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 err="1" smtClean="0"/>
              <a:t>Monday</a:t>
            </a:r>
            <a:r>
              <a:rPr lang="es-CO" dirty="0" smtClean="0"/>
              <a:t> </a:t>
            </a:r>
            <a:r>
              <a:rPr lang="es-CO" dirty="0" err="1" smtClean="0"/>
              <a:t>April</a:t>
            </a:r>
            <a:r>
              <a:rPr lang="es-CO" dirty="0" smtClean="0"/>
              <a:t> 27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5869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/>
              <a:t>What</a:t>
            </a:r>
            <a:r>
              <a:rPr lang="es-CO" dirty="0" smtClean="0"/>
              <a:t> do </a:t>
            </a:r>
            <a:r>
              <a:rPr lang="es-CO" dirty="0" err="1" smtClean="0"/>
              <a:t>you</a:t>
            </a:r>
            <a:r>
              <a:rPr lang="es-CO" dirty="0" smtClean="0"/>
              <a:t> </a:t>
            </a:r>
            <a:r>
              <a:rPr lang="es-CO" dirty="0" err="1" smtClean="0"/>
              <a:t>need</a:t>
            </a:r>
            <a:r>
              <a:rPr lang="es-CO" dirty="0" smtClean="0"/>
              <a:t>?</a:t>
            </a:r>
            <a:endParaRPr lang="es-CO" dirty="0"/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2777171"/>
          </a:xfrm>
        </p:spPr>
        <p:txBody>
          <a:bodyPr/>
          <a:lstStyle/>
          <a:p>
            <a:r>
              <a:rPr lang="en-US" sz="2800" dirty="0" smtClean="0"/>
              <a:t>Good internet connection.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Future Simple Formulas +, -, ?, </a:t>
            </a:r>
            <a:r>
              <a:rPr lang="en-US" sz="2800" dirty="0" err="1" smtClean="0"/>
              <a:t>wh</a:t>
            </a:r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23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439781"/>
            <a:ext cx="8596668" cy="1320800"/>
          </a:xfrm>
        </p:spPr>
        <p:txBody>
          <a:bodyPr/>
          <a:lstStyle/>
          <a:p>
            <a:r>
              <a:rPr lang="es-CO" dirty="0" err="1" smtClean="0"/>
              <a:t>Review</a:t>
            </a:r>
            <a:r>
              <a:rPr lang="es-CO" dirty="0" smtClean="0"/>
              <a:t> </a:t>
            </a:r>
            <a:r>
              <a:rPr lang="es-CO" dirty="0" err="1" smtClean="0"/>
              <a:t>the</a:t>
            </a:r>
            <a:r>
              <a:rPr lang="es-CO" dirty="0" smtClean="0"/>
              <a:t> formulas to </a:t>
            </a:r>
            <a:r>
              <a:rPr lang="es-CO" dirty="0" err="1" smtClean="0"/>
              <a:t>write</a:t>
            </a:r>
            <a:r>
              <a:rPr lang="es-CO" dirty="0" smtClean="0"/>
              <a:t> </a:t>
            </a:r>
            <a:r>
              <a:rPr lang="es-CO" dirty="0" err="1" smtClean="0"/>
              <a:t>sentences</a:t>
            </a:r>
            <a:r>
              <a:rPr lang="es-CO" dirty="0" smtClean="0"/>
              <a:t> in </a:t>
            </a:r>
            <a:r>
              <a:rPr lang="es-CO" dirty="0" err="1" smtClean="0"/>
              <a:t>the</a:t>
            </a:r>
            <a:r>
              <a:rPr lang="es-CO" dirty="0" smtClean="0"/>
              <a:t> </a:t>
            </a:r>
            <a:r>
              <a:rPr lang="es-CO" dirty="0" err="1" smtClean="0"/>
              <a:t>Future</a:t>
            </a:r>
            <a:r>
              <a:rPr lang="es-CO" dirty="0" smtClean="0"/>
              <a:t> Simple </a:t>
            </a:r>
            <a:r>
              <a:rPr lang="es-CO" dirty="0" err="1" smtClean="0"/>
              <a:t>Will</a:t>
            </a:r>
            <a:r>
              <a:rPr lang="es-CO" dirty="0" smtClean="0"/>
              <a:t>: 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3642" y="1794829"/>
            <a:ext cx="9302689" cy="4553720"/>
          </a:xfrm>
        </p:spPr>
        <p:txBody>
          <a:bodyPr>
            <a:normAutofit/>
          </a:bodyPr>
          <a:lstStyle/>
          <a:p>
            <a:r>
              <a:rPr lang="en-US" b="1" dirty="0" smtClean="0"/>
              <a:t>Affirmative:</a:t>
            </a:r>
          </a:p>
          <a:p>
            <a:pPr marL="0" indent="0">
              <a:buNone/>
            </a:pPr>
            <a:r>
              <a:rPr lang="en-US" b="1" dirty="0" smtClean="0"/>
              <a:t>Subject </a:t>
            </a:r>
            <a:r>
              <a:rPr lang="en-US" b="1" dirty="0"/>
              <a:t>+ will + verb in basic (present) + complement + </a:t>
            </a:r>
            <a:r>
              <a:rPr lang="en-US" b="1" dirty="0" smtClean="0"/>
              <a:t>.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 smtClean="0"/>
              <a:t>Negative:</a:t>
            </a:r>
            <a:endParaRPr lang="es-CO" dirty="0"/>
          </a:p>
          <a:p>
            <a:pPr marL="0" indent="0">
              <a:buNone/>
            </a:pPr>
            <a:r>
              <a:rPr lang="en-US" b="1" dirty="0"/>
              <a:t>Subject + will + not + verb in basic (present) + complement + </a:t>
            </a:r>
            <a:r>
              <a:rPr lang="en-US" b="1" dirty="0" smtClean="0"/>
              <a:t>.</a:t>
            </a:r>
          </a:p>
          <a:p>
            <a:endParaRPr lang="en-US" b="1" dirty="0" smtClean="0"/>
          </a:p>
          <a:p>
            <a:r>
              <a:rPr lang="en-US" b="1" dirty="0" smtClean="0"/>
              <a:t>Interrogative:</a:t>
            </a:r>
            <a:endParaRPr lang="es-CO" dirty="0"/>
          </a:p>
          <a:p>
            <a:pPr marL="0" indent="0">
              <a:buNone/>
            </a:pPr>
            <a:r>
              <a:rPr lang="en-US" b="1" dirty="0"/>
              <a:t>Will + Subject + verb in basic (present) + complement + </a:t>
            </a:r>
            <a:r>
              <a:rPr lang="en-US" b="1" dirty="0" smtClean="0"/>
              <a:t>?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WH Questions:</a:t>
            </a:r>
            <a:endParaRPr lang="es-CO" dirty="0"/>
          </a:p>
          <a:p>
            <a:pPr marL="0" indent="0">
              <a:buNone/>
            </a:pPr>
            <a:r>
              <a:rPr lang="en-US" b="1" dirty="0" err="1"/>
              <a:t>Wh</a:t>
            </a:r>
            <a:r>
              <a:rPr lang="en-US" b="1" dirty="0"/>
              <a:t>-word + will (or won't) + subject + verb in basic form (present) + complement + ?</a:t>
            </a:r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1991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xplosión 1 8"/>
          <p:cNvSpPr/>
          <p:nvPr/>
        </p:nvSpPr>
        <p:spPr>
          <a:xfrm>
            <a:off x="6086814" y="5478503"/>
            <a:ext cx="993730" cy="80989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/>
              <a:t>Practice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7568" y="2171480"/>
            <a:ext cx="8749272" cy="4697411"/>
          </a:xfrm>
        </p:spPr>
        <p:txBody>
          <a:bodyPr>
            <a:normAutofit/>
          </a:bodyPr>
          <a:lstStyle/>
          <a:p>
            <a:r>
              <a:rPr lang="en-US" dirty="0" smtClean="0"/>
              <a:t>Watch the following video: </a:t>
            </a:r>
            <a:r>
              <a:rPr lang="en-US" u="sng" dirty="0" smtClean="0">
                <a:hlinkClick r:id="rId2"/>
              </a:rPr>
              <a:t>https://www.youtube.com/watch?v=Y7byP-mIWPg</a:t>
            </a:r>
            <a:r>
              <a:rPr lang="en-US" dirty="0" smtClean="0"/>
              <a:t> 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Click on the following link and complete the practice: </a:t>
            </a:r>
            <a:r>
              <a:rPr lang="en-US" dirty="0"/>
              <a:t>: </a:t>
            </a:r>
            <a:r>
              <a:rPr lang="en-US" u="sng" dirty="0">
                <a:hlinkClick r:id="rId3"/>
              </a:rPr>
              <a:t>https://</a:t>
            </a:r>
            <a:r>
              <a:rPr lang="en-US" u="sng" dirty="0" smtClean="0">
                <a:hlinkClick r:id="rId3"/>
              </a:rPr>
              <a:t>agendaweb.org/exercises/verbs/future/will-positive-negative-questions-write</a:t>
            </a:r>
            <a:endParaRPr lang="en-US" u="sng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Then click on this link to finish your practice: </a:t>
            </a:r>
            <a:r>
              <a:rPr lang="en-US" u="sng" dirty="0">
                <a:hlinkClick r:id="rId4"/>
              </a:rPr>
              <a:t>https://</a:t>
            </a:r>
            <a:r>
              <a:rPr lang="en-US" u="sng" dirty="0" smtClean="0">
                <a:hlinkClick r:id="rId4"/>
              </a:rPr>
              <a:t>agendaweb.org/exercises/verbs/future/will-positive-negative-questions-write-2</a:t>
            </a:r>
            <a:endParaRPr lang="en-US" u="sng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Check if your answers were correct by clicking on the               button at the end of the page.         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1121" y="261883"/>
            <a:ext cx="2737519" cy="299076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2192" y="3383813"/>
            <a:ext cx="2716448" cy="327824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0650" y="5712001"/>
            <a:ext cx="733425" cy="342900"/>
          </a:xfrm>
          <a:prstGeom prst="rect">
            <a:avLst/>
          </a:prstGeom>
        </p:spPr>
      </p:pic>
      <p:sp>
        <p:nvSpPr>
          <p:cNvPr id="7" name="Flecha derecha 6"/>
          <p:cNvSpPr/>
          <p:nvPr/>
        </p:nvSpPr>
        <p:spPr>
          <a:xfrm rot="19993398">
            <a:off x="8061351" y="2795316"/>
            <a:ext cx="909989" cy="6509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Flecha derecha 7"/>
          <p:cNvSpPr/>
          <p:nvPr/>
        </p:nvSpPr>
        <p:spPr>
          <a:xfrm>
            <a:off x="8104373" y="4520186"/>
            <a:ext cx="909989" cy="6509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8864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/>
              <a:t>Quiz</a:t>
            </a:r>
            <a:r>
              <a:rPr lang="es-CO" dirty="0"/>
              <a:t> </a:t>
            </a:r>
            <a:r>
              <a:rPr lang="es-CO" dirty="0" smtClean="0"/>
              <a:t>– IM2 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err="1" smtClean="0"/>
              <a:t>Go</a:t>
            </a:r>
            <a:r>
              <a:rPr lang="es-CO" dirty="0" smtClean="0"/>
              <a:t> to </a:t>
            </a:r>
            <a:r>
              <a:rPr lang="en-US" u="sng" dirty="0" smtClean="0">
                <a:hlinkClick r:id="rId2"/>
              </a:rPr>
              <a:t>www.quizalize.com</a:t>
            </a:r>
            <a:endParaRPr lang="en-US" u="sng" dirty="0" smtClean="0"/>
          </a:p>
          <a:p>
            <a:pPr marL="0" indent="0">
              <a:buNone/>
            </a:pPr>
            <a:endParaRPr lang="en-US" u="sng" dirty="0" smtClean="0"/>
          </a:p>
          <a:p>
            <a:r>
              <a:rPr lang="en-US" dirty="0" smtClean="0"/>
              <a:t>Take the quiz called </a:t>
            </a:r>
            <a:r>
              <a:rPr lang="en-US" dirty="0"/>
              <a:t>Future Will + - ? wh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u="sng" dirty="0"/>
              <a:t>Class Codes: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3A: 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wku8689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3B: 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zub2429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3C: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 kqb4781</a:t>
            </a:r>
            <a:endParaRPr lang="es-CO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462" y="2304280"/>
            <a:ext cx="3449540" cy="245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29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err="1" smtClean="0"/>
              <a:t>Class</a:t>
            </a:r>
            <a:r>
              <a:rPr lang="es-CO" dirty="0" smtClean="0"/>
              <a:t> 2</a:t>
            </a:r>
            <a:endParaRPr lang="es-CO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 err="1" smtClean="0"/>
              <a:t>Tuesday</a:t>
            </a:r>
            <a:r>
              <a:rPr lang="es-CO" dirty="0" smtClean="0"/>
              <a:t> </a:t>
            </a:r>
            <a:r>
              <a:rPr lang="es-CO" dirty="0" err="1" smtClean="0"/>
              <a:t>April</a:t>
            </a:r>
            <a:r>
              <a:rPr lang="es-CO" dirty="0" smtClean="0"/>
              <a:t> 28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0709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/>
              <a:t>What</a:t>
            </a:r>
            <a:r>
              <a:rPr lang="es-CO" dirty="0" smtClean="0"/>
              <a:t> do </a:t>
            </a:r>
            <a:r>
              <a:rPr lang="es-CO" dirty="0" err="1" smtClean="0"/>
              <a:t>you</a:t>
            </a:r>
            <a:r>
              <a:rPr lang="es-CO" dirty="0" smtClean="0"/>
              <a:t> </a:t>
            </a:r>
            <a:r>
              <a:rPr lang="es-CO" dirty="0" err="1" smtClean="0"/>
              <a:t>need</a:t>
            </a:r>
            <a:r>
              <a:rPr lang="es-CO" dirty="0" smtClean="0"/>
              <a:t>?</a:t>
            </a:r>
            <a:endParaRPr lang="es-CO" dirty="0"/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677334" y="2629076"/>
            <a:ext cx="8596668" cy="2594291"/>
          </a:xfrm>
        </p:spPr>
        <p:txBody>
          <a:bodyPr/>
          <a:lstStyle/>
          <a:p>
            <a:r>
              <a:rPr lang="es-CO" dirty="0" smtClean="0"/>
              <a:t>Book: “A </a:t>
            </a:r>
            <a:r>
              <a:rPr lang="es-CO" dirty="0" err="1" smtClean="0"/>
              <a:t>Week</a:t>
            </a:r>
            <a:r>
              <a:rPr lang="es-CO" dirty="0" smtClean="0"/>
              <a:t> in </a:t>
            </a:r>
            <a:r>
              <a:rPr lang="es-CO" dirty="0" err="1" smtClean="0"/>
              <a:t>the</a:t>
            </a:r>
            <a:r>
              <a:rPr lang="es-CO" dirty="0" smtClean="0"/>
              <a:t> Woods” </a:t>
            </a:r>
            <a:r>
              <a:rPr lang="es-CO" dirty="0" err="1" smtClean="0"/>
              <a:t>by</a:t>
            </a:r>
            <a:r>
              <a:rPr lang="es-CO" dirty="0" smtClean="0"/>
              <a:t> Andrew </a:t>
            </a:r>
            <a:r>
              <a:rPr lang="es-CO" dirty="0" err="1" smtClean="0"/>
              <a:t>Clements</a:t>
            </a:r>
            <a:r>
              <a:rPr lang="es-CO" dirty="0" smtClean="0"/>
              <a:t>.</a:t>
            </a:r>
          </a:p>
          <a:p>
            <a:pPr marL="0" indent="0">
              <a:buNone/>
            </a:pPr>
            <a:endParaRPr lang="es-CO" dirty="0" smtClean="0"/>
          </a:p>
          <a:p>
            <a:r>
              <a:rPr lang="es-CO" dirty="0" smtClean="0"/>
              <a:t>“A </a:t>
            </a:r>
            <a:r>
              <a:rPr lang="es-CO" dirty="0" err="1" smtClean="0"/>
              <a:t>Week</a:t>
            </a:r>
            <a:r>
              <a:rPr lang="es-CO" dirty="0" smtClean="0"/>
              <a:t> in </a:t>
            </a:r>
            <a:r>
              <a:rPr lang="es-CO" dirty="0" err="1" smtClean="0"/>
              <a:t>the</a:t>
            </a:r>
            <a:r>
              <a:rPr lang="es-CO" dirty="0" smtClean="0"/>
              <a:t> Woods </a:t>
            </a:r>
            <a:r>
              <a:rPr lang="es-CO" dirty="0" err="1" smtClean="0"/>
              <a:t>Chapters</a:t>
            </a:r>
            <a:r>
              <a:rPr lang="es-CO" dirty="0" smtClean="0"/>
              <a:t> 10 – 12” </a:t>
            </a:r>
            <a:r>
              <a:rPr lang="es-CO" dirty="0" err="1" smtClean="0"/>
              <a:t>Worksheet</a:t>
            </a:r>
            <a:r>
              <a:rPr lang="es-CO" dirty="0" smtClean="0"/>
              <a:t>.</a:t>
            </a:r>
          </a:p>
          <a:p>
            <a:pPr marL="0" indent="0">
              <a:buNone/>
            </a:pPr>
            <a:endParaRPr lang="es-CO" dirty="0" smtClean="0"/>
          </a:p>
          <a:p>
            <a:r>
              <a:rPr lang="es-CO" dirty="0" smtClean="0"/>
              <a:t>Pen </a:t>
            </a:r>
            <a:r>
              <a:rPr lang="es-CO" dirty="0" err="1" smtClean="0"/>
              <a:t>or</a:t>
            </a:r>
            <a:r>
              <a:rPr lang="es-CO" dirty="0" smtClean="0"/>
              <a:t> </a:t>
            </a:r>
            <a:r>
              <a:rPr lang="es-CO" dirty="0" err="1" smtClean="0"/>
              <a:t>pencil</a:t>
            </a:r>
            <a:r>
              <a:rPr lang="es-CO" dirty="0" smtClean="0"/>
              <a:t>.</a:t>
            </a:r>
            <a:endParaRPr lang="es-CO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13773">
            <a:off x="7815527" y="3128385"/>
            <a:ext cx="3851906" cy="280067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8160">
            <a:off x="7250944" y="626679"/>
            <a:ext cx="1939355" cy="2986846"/>
          </a:xfrm>
          <a:prstGeom prst="rect">
            <a:avLst/>
          </a:prstGeom>
        </p:spPr>
      </p:pic>
      <p:sp>
        <p:nvSpPr>
          <p:cNvPr id="4" name="Flecha derecha 3"/>
          <p:cNvSpPr/>
          <p:nvPr/>
        </p:nvSpPr>
        <p:spPr>
          <a:xfrm rot="20531528">
            <a:off x="6400800" y="2549288"/>
            <a:ext cx="535577" cy="3135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Flecha derecha 4"/>
          <p:cNvSpPr/>
          <p:nvPr/>
        </p:nvSpPr>
        <p:spPr>
          <a:xfrm rot="1021859">
            <a:off x="6458416" y="3637517"/>
            <a:ext cx="1380350" cy="4346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779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 smtClean="0"/>
              <a:t>Activity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what has happen up to chapter 11 in the book.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Read chapter 12: “Gearing Up”.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Complete the worksheet you started last week:</a:t>
            </a:r>
          </a:p>
          <a:p>
            <a:pPr marL="0" indent="0">
              <a:buNone/>
            </a:pPr>
            <a:r>
              <a:rPr lang="en-US" dirty="0" smtClean="0"/>
              <a:t>	A Week in the Woods Chapters 10 – 12.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Compare and contrast your work with the answers that you find in </a:t>
            </a:r>
            <a:r>
              <a:rPr lang="en-US" dirty="0" err="1" smtClean="0"/>
              <a:t>Weebly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6159" y="888274"/>
            <a:ext cx="5012516" cy="364453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Elipse 4"/>
          <p:cNvSpPr/>
          <p:nvPr/>
        </p:nvSpPr>
        <p:spPr>
          <a:xfrm>
            <a:off x="10228217" y="1280160"/>
            <a:ext cx="1727395" cy="325265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8762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4683</TotalTime>
  <Words>505</Words>
  <Application>Microsoft Office PowerPoint</Application>
  <PresentationFormat>Panorámica</PresentationFormat>
  <Paragraphs>107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Trebuchet MS</vt:lpstr>
      <vt:lpstr>Wingdings 3</vt:lpstr>
      <vt:lpstr>Faceta</vt:lpstr>
      <vt:lpstr>Week 7</vt:lpstr>
      <vt:lpstr>Class 1</vt:lpstr>
      <vt:lpstr>What do you need?</vt:lpstr>
      <vt:lpstr>Review the formulas to write sentences in the Future Simple Will: </vt:lpstr>
      <vt:lpstr>Practice</vt:lpstr>
      <vt:lpstr>Quiz – IM2 </vt:lpstr>
      <vt:lpstr>Class 2</vt:lpstr>
      <vt:lpstr>What do you need?</vt:lpstr>
      <vt:lpstr>Activity</vt:lpstr>
      <vt:lpstr>Class 3</vt:lpstr>
      <vt:lpstr>What do you need?</vt:lpstr>
      <vt:lpstr>Activity</vt:lpstr>
      <vt:lpstr>Check your work</vt:lpstr>
      <vt:lpstr>Class 4</vt:lpstr>
      <vt:lpstr>What do you need?</vt:lpstr>
      <vt:lpstr>Raz - Kids</vt:lpstr>
      <vt:lpstr>Check your work. </vt:lpstr>
      <vt:lpstr>Have a nice long weekend!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7</dc:title>
  <dc:creator>Alejandra Vanegas Ramirez</dc:creator>
  <cp:lastModifiedBy>Alejandra Vanegas Ramirez</cp:lastModifiedBy>
  <cp:revision>20</cp:revision>
  <dcterms:created xsi:type="dcterms:W3CDTF">2020-04-17T18:35:45Z</dcterms:created>
  <dcterms:modified xsi:type="dcterms:W3CDTF">2020-04-22T22:26:59Z</dcterms:modified>
</cp:coreProperties>
</file>