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sldIdLst>
    <p:sldId id="256" r:id="rId2"/>
    <p:sldId id="257" r:id="rId3"/>
    <p:sldId id="262" r:id="rId4"/>
    <p:sldId id="269" r:id="rId5"/>
    <p:sldId id="270" r:id="rId6"/>
    <p:sldId id="258" r:id="rId7"/>
    <p:sldId id="263" r:id="rId8"/>
    <p:sldId id="271" r:id="rId9"/>
    <p:sldId id="259" r:id="rId10"/>
    <p:sldId id="264" r:id="rId11"/>
    <p:sldId id="267" r:id="rId12"/>
    <p:sldId id="268" r:id="rId13"/>
    <p:sldId id="260" r:id="rId14"/>
    <p:sldId id="265" r:id="rId15"/>
    <p:sldId id="276" r:id="rId16"/>
    <p:sldId id="261" r:id="rId17"/>
    <p:sldId id="266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A0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4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8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1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2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1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7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8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5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1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7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ambridgeenglish.org/Images/young-learners-sample-papers-2018-vol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jr.brainpop.com/readingandwriting/storyelements/pl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verbs/future/negative-will" TargetMode="External"/><Relationship Id="rId2" Type="http://schemas.openxmlformats.org/officeDocument/2006/relationships/hyperlink" Target="https://agendaweb.org/exercises/verbs/future/will-form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Week</a:t>
            </a:r>
            <a:r>
              <a:rPr lang="es-CO" dirty="0" smtClean="0"/>
              <a:t> 8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 smtClean="0"/>
              <a:t>May</a:t>
            </a:r>
            <a:r>
              <a:rPr lang="es-CO" dirty="0" smtClean="0"/>
              <a:t> 4 to 8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33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What</a:t>
            </a:r>
            <a:r>
              <a:rPr lang="es-CO" dirty="0" smtClean="0"/>
              <a:t> do </a:t>
            </a:r>
            <a:r>
              <a:rPr lang="es-CO" dirty="0" err="1" smtClean="0"/>
              <a:t>you</a:t>
            </a:r>
            <a:r>
              <a:rPr lang="es-CO" dirty="0" smtClean="0"/>
              <a:t> </a:t>
            </a:r>
            <a:r>
              <a:rPr lang="es-CO" dirty="0" err="1" smtClean="0"/>
              <a:t>need</a:t>
            </a:r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1258" y="803185"/>
            <a:ext cx="6281873" cy="5248622"/>
          </a:xfrm>
        </p:spPr>
        <p:txBody>
          <a:bodyPr/>
          <a:lstStyle/>
          <a:p>
            <a:r>
              <a:rPr lang="es-CO" dirty="0" err="1"/>
              <a:t>Good</a:t>
            </a:r>
            <a:r>
              <a:rPr lang="es-CO" dirty="0"/>
              <a:t> internet </a:t>
            </a:r>
            <a:r>
              <a:rPr lang="es-CO" dirty="0" err="1"/>
              <a:t>connection</a:t>
            </a:r>
            <a:r>
              <a:rPr lang="es-CO" dirty="0"/>
              <a:t>.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 err="1" smtClean="0"/>
              <a:t>Stranded</a:t>
            </a:r>
            <a:r>
              <a:rPr lang="es-CO" dirty="0" smtClean="0"/>
              <a:t> in Wyoming </a:t>
            </a:r>
            <a:r>
              <a:rPr lang="es-CO" dirty="0" err="1" smtClean="0"/>
              <a:t>Worksheets</a:t>
            </a:r>
            <a:r>
              <a:rPr lang="es-CO" dirty="0"/>
              <a:t>.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/>
              <a:t>Pen </a:t>
            </a:r>
            <a:r>
              <a:rPr lang="es-CO" dirty="0" err="1"/>
              <a:t>or</a:t>
            </a:r>
            <a:r>
              <a:rPr lang="es-CO" dirty="0"/>
              <a:t> </a:t>
            </a:r>
            <a:r>
              <a:rPr lang="es-CO" dirty="0" err="1"/>
              <a:t>pencil</a:t>
            </a:r>
            <a:r>
              <a:rPr lang="es-CO" dirty="0"/>
              <a:t>.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 err="1"/>
              <a:t>Scissors</a:t>
            </a:r>
            <a:r>
              <a:rPr lang="es-CO" dirty="0"/>
              <a:t>.</a:t>
            </a:r>
          </a:p>
          <a:p>
            <a:endParaRPr lang="es-CO" dirty="0"/>
          </a:p>
          <a:p>
            <a:r>
              <a:rPr lang="es-CO" dirty="0" err="1"/>
              <a:t>Glue</a:t>
            </a:r>
            <a:r>
              <a:rPr lang="es-CO" dirty="0"/>
              <a:t> </a:t>
            </a:r>
            <a:r>
              <a:rPr lang="es-CO" dirty="0" err="1"/>
              <a:t>stick</a:t>
            </a:r>
            <a:r>
              <a:rPr lang="es-CO" dirty="0"/>
              <a:t>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486" y="122173"/>
            <a:ext cx="3033283" cy="3991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250" y="1581581"/>
            <a:ext cx="2635950" cy="38002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438" y="5421342"/>
            <a:ext cx="4565762" cy="12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Activity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72814" y="1609186"/>
            <a:ext cx="6281873" cy="4984145"/>
          </a:xfrm>
        </p:spPr>
        <p:txBody>
          <a:bodyPr>
            <a:noAutofit/>
          </a:bodyPr>
          <a:lstStyle/>
          <a:p>
            <a:r>
              <a:rPr lang="es-CO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es-CO" sz="2400" dirty="0"/>
              <a:t> </a:t>
            </a:r>
            <a:r>
              <a:rPr lang="es-CO" sz="2400" dirty="0" err="1"/>
              <a:t>the</a:t>
            </a:r>
            <a:r>
              <a:rPr lang="es-CO" sz="2400" dirty="0"/>
              <a:t> 5 </a:t>
            </a:r>
            <a:r>
              <a:rPr lang="es-CO" sz="2400" dirty="0" err="1"/>
              <a:t>parts</a:t>
            </a:r>
            <a:r>
              <a:rPr lang="es-CO" sz="2400" dirty="0"/>
              <a:t> of </a:t>
            </a:r>
            <a:r>
              <a:rPr lang="es-CO" sz="2400" dirty="0" err="1"/>
              <a:t>the</a:t>
            </a:r>
            <a:r>
              <a:rPr lang="es-CO" sz="2400" dirty="0"/>
              <a:t> </a:t>
            </a:r>
            <a:r>
              <a:rPr lang="es-CO" sz="2400" dirty="0" err="1"/>
              <a:t>Plot</a:t>
            </a:r>
            <a:r>
              <a:rPr lang="es-CO" sz="2400" dirty="0"/>
              <a:t>:</a:t>
            </a:r>
          </a:p>
          <a:p>
            <a:pPr lvl="1"/>
            <a:r>
              <a:rPr lang="es-CO" sz="2000" dirty="0" err="1"/>
              <a:t>Exposition</a:t>
            </a:r>
            <a:r>
              <a:rPr lang="es-CO" sz="2000" dirty="0"/>
              <a:t> (</a:t>
            </a:r>
            <a:r>
              <a:rPr lang="es-CO" sz="2000" dirty="0" err="1"/>
              <a:t>Introduction</a:t>
            </a:r>
            <a:r>
              <a:rPr lang="es-CO" sz="2000" dirty="0"/>
              <a:t>)</a:t>
            </a:r>
          </a:p>
          <a:p>
            <a:pPr lvl="1"/>
            <a:r>
              <a:rPr lang="es-CO" sz="2000" dirty="0" err="1"/>
              <a:t>Rising</a:t>
            </a:r>
            <a:r>
              <a:rPr lang="es-CO" sz="2000" dirty="0"/>
              <a:t> </a:t>
            </a:r>
            <a:r>
              <a:rPr lang="es-CO" sz="2000" dirty="0" err="1"/>
              <a:t>Action</a:t>
            </a:r>
            <a:endParaRPr lang="es-CO" sz="2000" dirty="0"/>
          </a:p>
          <a:p>
            <a:pPr lvl="1"/>
            <a:r>
              <a:rPr lang="es-CO" sz="2000" dirty="0" err="1"/>
              <a:t>Climax</a:t>
            </a:r>
            <a:endParaRPr lang="es-CO" sz="2000" dirty="0"/>
          </a:p>
          <a:p>
            <a:pPr lvl="1"/>
            <a:r>
              <a:rPr lang="es-CO" sz="2000" dirty="0" err="1"/>
              <a:t>Falling</a:t>
            </a:r>
            <a:r>
              <a:rPr lang="es-CO" sz="2000" dirty="0"/>
              <a:t> </a:t>
            </a:r>
            <a:r>
              <a:rPr lang="es-CO" sz="2000" dirty="0" err="1"/>
              <a:t>Action</a:t>
            </a:r>
            <a:endParaRPr lang="es-CO" sz="2000" dirty="0"/>
          </a:p>
          <a:p>
            <a:pPr lvl="1"/>
            <a:r>
              <a:rPr lang="es-CO" sz="2000" dirty="0" err="1"/>
              <a:t>Resolution</a:t>
            </a:r>
            <a:r>
              <a:rPr lang="es-CO" sz="2000" dirty="0"/>
              <a:t> (</a:t>
            </a:r>
            <a:r>
              <a:rPr lang="es-CO" sz="2000" dirty="0" err="1"/>
              <a:t>Conclusion</a:t>
            </a:r>
            <a:r>
              <a:rPr lang="es-CO" sz="2000" dirty="0"/>
              <a:t>)</a:t>
            </a:r>
          </a:p>
          <a:p>
            <a:r>
              <a:rPr lang="es-CO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400" dirty="0" err="1"/>
              <a:t>the</a:t>
            </a:r>
            <a:r>
              <a:rPr lang="es-CO" sz="2400" dirty="0"/>
              <a:t> </a:t>
            </a:r>
            <a:r>
              <a:rPr lang="es-CO" sz="2400" dirty="0" err="1"/>
              <a:t>story</a:t>
            </a:r>
            <a:r>
              <a:rPr lang="es-CO" sz="2400" dirty="0"/>
              <a:t> </a:t>
            </a:r>
            <a:r>
              <a:rPr lang="es-CO" sz="2400" dirty="0" err="1"/>
              <a:t>called</a:t>
            </a:r>
            <a:r>
              <a:rPr lang="es-CO" sz="2400" dirty="0"/>
              <a:t>: </a:t>
            </a:r>
            <a:r>
              <a:rPr lang="es-CO" sz="2400" dirty="0" err="1" smtClean="0"/>
              <a:t>Stranded</a:t>
            </a:r>
            <a:r>
              <a:rPr lang="es-CO" sz="2400" dirty="0" smtClean="0"/>
              <a:t> in Wyoming.</a:t>
            </a:r>
            <a:endParaRPr lang="es-CO" sz="2400" dirty="0"/>
          </a:p>
          <a:p>
            <a:r>
              <a:rPr lang="es-CO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</a:t>
            </a:r>
            <a:r>
              <a:rPr lang="es-CO" sz="2400" dirty="0"/>
              <a:t> </a:t>
            </a:r>
            <a:r>
              <a:rPr lang="es-CO" sz="2400" dirty="0" err="1"/>
              <a:t>the</a:t>
            </a:r>
            <a:r>
              <a:rPr lang="es-CO" sz="2400" dirty="0"/>
              <a:t> </a:t>
            </a:r>
            <a:r>
              <a:rPr lang="es-CO" sz="2400" dirty="0" err="1"/>
              <a:t>five</a:t>
            </a:r>
            <a:r>
              <a:rPr lang="es-CO" sz="2400" dirty="0"/>
              <a:t> </a:t>
            </a:r>
            <a:r>
              <a:rPr lang="es-CO" sz="2400" dirty="0" err="1"/>
              <a:t>cards</a:t>
            </a:r>
            <a:r>
              <a:rPr lang="es-CO" sz="2400" dirty="0"/>
              <a:t> </a:t>
            </a:r>
            <a:r>
              <a:rPr lang="es-CO" sz="2400" dirty="0" err="1"/>
              <a:t>with</a:t>
            </a:r>
            <a:r>
              <a:rPr lang="es-CO" sz="2400" dirty="0"/>
              <a:t> </a:t>
            </a:r>
            <a:r>
              <a:rPr lang="es-CO" sz="2400" dirty="0" err="1"/>
              <a:t>the</a:t>
            </a:r>
            <a:r>
              <a:rPr lang="es-CO" sz="2400" dirty="0"/>
              <a:t> </a:t>
            </a:r>
            <a:r>
              <a:rPr lang="es-CO" sz="2400" dirty="0" err="1"/>
              <a:t>summary</a:t>
            </a:r>
            <a:r>
              <a:rPr lang="es-CO" sz="2400" dirty="0"/>
              <a:t> of </a:t>
            </a:r>
            <a:r>
              <a:rPr lang="es-CO" sz="2400" dirty="0" err="1"/>
              <a:t>the</a:t>
            </a:r>
            <a:r>
              <a:rPr lang="es-CO" sz="2400" dirty="0"/>
              <a:t> </a:t>
            </a:r>
            <a:r>
              <a:rPr lang="es-CO" sz="2400" dirty="0" err="1"/>
              <a:t>story</a:t>
            </a:r>
            <a:r>
              <a:rPr lang="es-CO" sz="2400" dirty="0"/>
              <a:t>. </a:t>
            </a:r>
          </a:p>
          <a:p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Paste</a:t>
            </a:r>
            <a:r>
              <a:rPr lang="es-CO" sz="2400" dirty="0"/>
              <a:t> </a:t>
            </a:r>
            <a:r>
              <a:rPr lang="es-CO" sz="2400" dirty="0" err="1"/>
              <a:t>them</a:t>
            </a:r>
            <a:r>
              <a:rPr lang="es-CO" sz="2400" dirty="0"/>
              <a:t> in </a:t>
            </a:r>
            <a:r>
              <a:rPr lang="es-CO" sz="2400" dirty="0" err="1"/>
              <a:t>the</a:t>
            </a:r>
            <a:r>
              <a:rPr lang="es-CO" sz="2400" dirty="0"/>
              <a:t> </a:t>
            </a:r>
            <a:r>
              <a:rPr lang="es-CO" sz="2400" dirty="0" err="1"/>
              <a:t>correct</a:t>
            </a:r>
            <a:r>
              <a:rPr lang="es-CO" sz="2400" dirty="0"/>
              <a:t> boxes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146" y="186061"/>
            <a:ext cx="4565762" cy="1234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052" y="186061"/>
            <a:ext cx="2715647" cy="39151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Flecha derecha 5"/>
          <p:cNvSpPr/>
          <p:nvPr/>
        </p:nvSpPr>
        <p:spPr>
          <a:xfrm>
            <a:off x="2390503" y="444137"/>
            <a:ext cx="1129643" cy="822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 derecha 6"/>
          <p:cNvSpPr/>
          <p:nvPr/>
        </p:nvSpPr>
        <p:spPr>
          <a:xfrm>
            <a:off x="8085908" y="444137"/>
            <a:ext cx="1129643" cy="822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2347901" y="594007"/>
            <a:ext cx="112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err="1" smtClean="0">
                <a:solidFill>
                  <a:schemeClr val="bg1"/>
                </a:solidFill>
              </a:rPr>
              <a:t>Cut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912268" y="594007"/>
            <a:ext cx="136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</a:rPr>
              <a:t>Paste</a:t>
            </a:r>
            <a:endParaRPr lang="es-CO" sz="2800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7" y="186061"/>
            <a:ext cx="2347901" cy="3089683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 rot="16200000">
            <a:off x="-153340" y="3580838"/>
            <a:ext cx="1129643" cy="822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-310887" y="3779445"/>
            <a:ext cx="136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err="1" smtClean="0">
                <a:solidFill>
                  <a:schemeClr val="bg1"/>
                </a:solidFill>
              </a:rPr>
              <a:t>Read</a:t>
            </a:r>
            <a:endParaRPr lang="es-C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Check</a:t>
            </a:r>
            <a:r>
              <a:rPr lang="es-CO" dirty="0" smtClean="0"/>
              <a:t> </a:t>
            </a:r>
            <a:r>
              <a:rPr lang="es-CO" dirty="0" err="1" smtClean="0"/>
              <a:t>your</a:t>
            </a:r>
            <a:r>
              <a:rPr lang="es-CO" dirty="0" smtClean="0"/>
              <a:t> </a:t>
            </a:r>
            <a:r>
              <a:rPr lang="es-CO" dirty="0" err="1" smtClean="0"/>
              <a:t>work</a:t>
            </a:r>
            <a:endParaRPr lang="es-CO" dirty="0"/>
          </a:p>
        </p:txBody>
      </p:sp>
      <p:grpSp>
        <p:nvGrpSpPr>
          <p:cNvPr id="7" name="Grupo 6"/>
          <p:cNvGrpSpPr/>
          <p:nvPr/>
        </p:nvGrpSpPr>
        <p:grpSpPr>
          <a:xfrm>
            <a:off x="6168789" y="150126"/>
            <a:ext cx="4626590" cy="6496334"/>
            <a:chOff x="6311400" y="0"/>
            <a:chExt cx="3600000" cy="528749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1400" y="0"/>
              <a:ext cx="3600000" cy="299905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/>
            <a:srcRect t="10074"/>
            <a:stretch/>
          </p:blipFill>
          <p:spPr>
            <a:xfrm>
              <a:off x="6311400" y="2981637"/>
              <a:ext cx="3600000" cy="2305859"/>
            </a:xfrm>
            <a:prstGeom prst="rect">
              <a:avLst/>
            </a:prstGeom>
          </p:spPr>
        </p:pic>
      </p:grpSp>
      <p:sp>
        <p:nvSpPr>
          <p:cNvPr id="8" name="Rectángulo 7"/>
          <p:cNvSpPr/>
          <p:nvPr/>
        </p:nvSpPr>
        <p:spPr>
          <a:xfrm>
            <a:off x="6168790" y="150126"/>
            <a:ext cx="4626589" cy="66055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99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Class</a:t>
            </a:r>
            <a:r>
              <a:rPr lang="es-CO" dirty="0" smtClean="0"/>
              <a:t> 4</a:t>
            </a:r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 smtClean="0"/>
              <a:t>Thursday</a:t>
            </a:r>
            <a:r>
              <a:rPr lang="es-CO" dirty="0" smtClean="0"/>
              <a:t> </a:t>
            </a:r>
            <a:r>
              <a:rPr lang="es-CO" dirty="0" err="1" smtClean="0"/>
              <a:t>May</a:t>
            </a:r>
            <a:r>
              <a:rPr lang="es-CO" dirty="0" smtClean="0"/>
              <a:t> 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88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What</a:t>
            </a:r>
            <a:r>
              <a:rPr lang="es-CO" dirty="0" smtClean="0"/>
              <a:t> do </a:t>
            </a:r>
            <a:r>
              <a:rPr lang="es-CO" dirty="0" err="1" smtClean="0"/>
              <a:t>you</a:t>
            </a:r>
            <a:r>
              <a:rPr lang="es-CO" dirty="0" smtClean="0"/>
              <a:t> </a:t>
            </a:r>
            <a:r>
              <a:rPr lang="es-CO" dirty="0" err="1" smtClean="0"/>
              <a:t>need</a:t>
            </a:r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34110" y="738694"/>
            <a:ext cx="3512612" cy="5248622"/>
          </a:xfrm>
        </p:spPr>
        <p:txBody>
          <a:bodyPr/>
          <a:lstStyle/>
          <a:p>
            <a:r>
              <a:rPr lang="es-CO" dirty="0" err="1" smtClean="0"/>
              <a:t>Flyers</a:t>
            </a:r>
            <a:r>
              <a:rPr lang="es-CO" dirty="0" smtClean="0"/>
              <a:t> A2 Reading and </a:t>
            </a:r>
            <a:r>
              <a:rPr lang="es-CO" dirty="0" err="1" smtClean="0"/>
              <a:t>Writing</a:t>
            </a:r>
            <a:r>
              <a:rPr lang="es-CO" dirty="0" smtClean="0"/>
              <a:t> </a:t>
            </a:r>
            <a:r>
              <a:rPr lang="es-CO" dirty="0" err="1" smtClean="0"/>
              <a:t>Part</a:t>
            </a:r>
            <a:r>
              <a:rPr lang="es-CO" dirty="0" smtClean="0"/>
              <a:t> 3, </a:t>
            </a:r>
            <a:r>
              <a:rPr lang="es-CO" dirty="0" err="1" smtClean="0"/>
              <a:t>Pages</a:t>
            </a:r>
            <a:r>
              <a:rPr lang="es-CO" dirty="0" smtClean="0"/>
              <a:t> </a:t>
            </a:r>
            <a:r>
              <a:rPr lang="es-CO" b="1" dirty="0" smtClean="0">
                <a:solidFill>
                  <a:srgbClr val="7030A0"/>
                </a:solidFill>
              </a:rPr>
              <a:t>80</a:t>
            </a:r>
            <a:r>
              <a:rPr lang="es-CO" dirty="0" smtClean="0"/>
              <a:t> and </a:t>
            </a:r>
            <a:r>
              <a:rPr lang="es-CO" b="1" dirty="0" smtClean="0">
                <a:solidFill>
                  <a:srgbClr val="7030A0"/>
                </a:solidFill>
              </a:rPr>
              <a:t>81</a:t>
            </a:r>
            <a:r>
              <a:rPr lang="es-CO" dirty="0" smtClean="0"/>
              <a:t>. </a:t>
            </a:r>
            <a:r>
              <a:rPr lang="es-CO" dirty="0" err="1" smtClean="0"/>
              <a:t>Download</a:t>
            </a:r>
            <a:r>
              <a:rPr lang="es-CO" dirty="0" smtClean="0"/>
              <a:t> </a:t>
            </a:r>
            <a:r>
              <a:rPr lang="es-CO" dirty="0" err="1" smtClean="0"/>
              <a:t>them</a:t>
            </a:r>
            <a:r>
              <a:rPr lang="es-CO" dirty="0" smtClean="0"/>
              <a:t> </a:t>
            </a:r>
            <a:r>
              <a:rPr lang="es-CO" dirty="0" err="1" smtClean="0"/>
              <a:t>here</a:t>
            </a:r>
            <a:r>
              <a:rPr lang="es-CO" dirty="0" smtClean="0"/>
              <a:t>: </a:t>
            </a:r>
            <a:r>
              <a:rPr lang="es-CO" dirty="0">
                <a:hlinkClick r:id="rId2"/>
              </a:rPr>
              <a:t>https://</a:t>
            </a:r>
            <a:r>
              <a:rPr lang="es-CO" dirty="0" smtClean="0">
                <a:hlinkClick r:id="rId2"/>
              </a:rPr>
              <a:t>www.cambridgeenglish.org/Images/young-learners-sample-papers-2018-vol1.pdf</a:t>
            </a:r>
            <a:endParaRPr lang="es-CO" dirty="0" smtClean="0"/>
          </a:p>
          <a:p>
            <a:r>
              <a:rPr lang="es-CO" dirty="0" smtClean="0"/>
              <a:t>English </a:t>
            </a:r>
            <a:r>
              <a:rPr lang="es-CO" dirty="0" err="1" smtClean="0"/>
              <a:t>Flyers</a:t>
            </a:r>
            <a:r>
              <a:rPr lang="es-CO" dirty="0" smtClean="0"/>
              <a:t> Reading and </a:t>
            </a:r>
            <a:r>
              <a:rPr lang="es-CO" dirty="0" err="1" smtClean="0"/>
              <a:t>Writing</a:t>
            </a:r>
            <a:r>
              <a:rPr lang="es-CO" dirty="0" smtClean="0"/>
              <a:t> </a:t>
            </a:r>
            <a:r>
              <a:rPr lang="es-CO" dirty="0" err="1" smtClean="0"/>
              <a:t>Part</a:t>
            </a:r>
            <a:r>
              <a:rPr lang="es-CO" dirty="0" smtClean="0"/>
              <a:t> 3 </a:t>
            </a:r>
            <a:r>
              <a:rPr lang="es-CO" dirty="0" err="1" smtClean="0"/>
              <a:t>Power</a:t>
            </a:r>
            <a:r>
              <a:rPr lang="es-CO" dirty="0" smtClean="0"/>
              <a:t> Point </a:t>
            </a:r>
            <a:r>
              <a:rPr lang="es-CO" dirty="0" err="1" smtClean="0"/>
              <a:t>Presentation</a:t>
            </a:r>
            <a:r>
              <a:rPr lang="es-CO" dirty="0" smtClean="0"/>
              <a:t>.</a:t>
            </a:r>
          </a:p>
          <a:p>
            <a:r>
              <a:rPr lang="es-CO" dirty="0" smtClean="0"/>
              <a:t>Pen </a:t>
            </a:r>
            <a:r>
              <a:rPr lang="es-CO" dirty="0" err="1" smtClean="0"/>
              <a:t>or</a:t>
            </a:r>
            <a:r>
              <a:rPr lang="es-CO" dirty="0" smtClean="0"/>
              <a:t> </a:t>
            </a:r>
            <a:r>
              <a:rPr lang="es-CO" dirty="0" err="1" smtClean="0"/>
              <a:t>pencil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262" y="2592296"/>
            <a:ext cx="2399895" cy="35864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498" y="276634"/>
            <a:ext cx="2593378" cy="39157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71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Activity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749" y="332923"/>
            <a:ext cx="3137279" cy="5248622"/>
          </a:xfrm>
        </p:spPr>
        <p:txBody>
          <a:bodyPr/>
          <a:lstStyle/>
          <a:p>
            <a:r>
              <a:rPr lang="es-CO" dirty="0" smtClean="0"/>
              <a:t>Open </a:t>
            </a:r>
            <a:r>
              <a:rPr lang="es-CO" dirty="0" err="1" smtClean="0"/>
              <a:t>the</a:t>
            </a:r>
            <a:r>
              <a:rPr lang="es-CO" dirty="0" smtClean="0"/>
              <a:t> English </a:t>
            </a:r>
            <a:r>
              <a:rPr lang="es-CO" dirty="0" err="1"/>
              <a:t>Flyers</a:t>
            </a:r>
            <a:r>
              <a:rPr lang="es-CO" dirty="0"/>
              <a:t> Reading and </a:t>
            </a:r>
            <a:r>
              <a:rPr lang="es-CO" dirty="0" err="1"/>
              <a:t>Writing</a:t>
            </a:r>
            <a:r>
              <a:rPr lang="es-CO" dirty="0"/>
              <a:t> </a:t>
            </a:r>
            <a:r>
              <a:rPr lang="es-CO" dirty="0" err="1"/>
              <a:t>Part</a:t>
            </a:r>
            <a:r>
              <a:rPr lang="es-CO" dirty="0"/>
              <a:t> 3 </a:t>
            </a:r>
            <a:r>
              <a:rPr lang="es-CO" dirty="0" err="1" smtClean="0"/>
              <a:t>Power</a:t>
            </a:r>
            <a:r>
              <a:rPr lang="es-CO" dirty="0" smtClean="0"/>
              <a:t> </a:t>
            </a:r>
            <a:r>
              <a:rPr lang="es-CO" dirty="0"/>
              <a:t>Point </a:t>
            </a:r>
            <a:r>
              <a:rPr lang="es-CO" dirty="0" err="1"/>
              <a:t>Presentation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 err="1" smtClean="0"/>
              <a:t>Follow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instructions</a:t>
            </a:r>
            <a:r>
              <a:rPr lang="es-CO" dirty="0" smtClean="0"/>
              <a:t> </a:t>
            </a:r>
            <a:r>
              <a:rPr lang="es-CO" dirty="0" err="1" smtClean="0"/>
              <a:t>you</a:t>
            </a:r>
            <a:r>
              <a:rPr lang="es-CO" dirty="0" smtClean="0"/>
              <a:t> </a:t>
            </a:r>
            <a:r>
              <a:rPr lang="es-CO" dirty="0" err="1" smtClean="0"/>
              <a:t>find</a:t>
            </a:r>
            <a:r>
              <a:rPr lang="es-CO" dirty="0" smtClean="0"/>
              <a:t> </a:t>
            </a:r>
            <a:r>
              <a:rPr lang="es-CO" dirty="0" err="1" smtClean="0"/>
              <a:t>there</a:t>
            </a:r>
            <a:r>
              <a:rPr lang="es-CO" dirty="0" smtClean="0"/>
              <a:t>. 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28" y="2349925"/>
            <a:ext cx="4119790" cy="23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9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Class</a:t>
            </a:r>
            <a:r>
              <a:rPr lang="es-CO" dirty="0" smtClean="0"/>
              <a:t> 5</a:t>
            </a:r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Friday </a:t>
            </a:r>
            <a:r>
              <a:rPr lang="es-CO" dirty="0" err="1" smtClean="0"/>
              <a:t>May</a:t>
            </a:r>
            <a:r>
              <a:rPr lang="es-CO" dirty="0" smtClean="0"/>
              <a:t> 8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9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What</a:t>
            </a:r>
            <a:r>
              <a:rPr lang="es-CO" dirty="0" smtClean="0"/>
              <a:t> do </a:t>
            </a:r>
            <a:r>
              <a:rPr lang="es-CO" dirty="0" err="1" smtClean="0"/>
              <a:t>you</a:t>
            </a:r>
            <a:r>
              <a:rPr lang="es-CO" dirty="0" smtClean="0"/>
              <a:t> </a:t>
            </a:r>
            <a:r>
              <a:rPr lang="es-CO" dirty="0" err="1" smtClean="0"/>
              <a:t>need</a:t>
            </a:r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12538" y="1730649"/>
            <a:ext cx="6926971" cy="2906666"/>
          </a:xfrm>
        </p:spPr>
        <p:txBody>
          <a:bodyPr>
            <a:normAutofit/>
          </a:bodyPr>
          <a:lstStyle/>
          <a:p>
            <a:r>
              <a:rPr lang="es-CO" sz="2800" dirty="0" err="1" smtClean="0"/>
              <a:t>Good</a:t>
            </a:r>
            <a:r>
              <a:rPr lang="es-CO" sz="2800" dirty="0" smtClean="0"/>
              <a:t> internet </a:t>
            </a:r>
            <a:r>
              <a:rPr lang="es-CO" sz="2800" dirty="0" err="1" smtClean="0"/>
              <a:t>connection</a:t>
            </a:r>
            <a:r>
              <a:rPr lang="es-CO" sz="2800" dirty="0" smtClean="0"/>
              <a:t>.</a:t>
            </a:r>
          </a:p>
          <a:p>
            <a:r>
              <a:rPr lang="es-CO" sz="2800" dirty="0" smtClean="0"/>
              <a:t>English Notebook.</a:t>
            </a:r>
          </a:p>
          <a:p>
            <a:r>
              <a:rPr lang="es-CO" sz="2800" dirty="0" smtClean="0"/>
              <a:t>English Project </a:t>
            </a:r>
            <a:r>
              <a:rPr lang="es-CO" sz="2800" dirty="0" err="1" smtClean="0"/>
              <a:t>Plot</a:t>
            </a:r>
            <a:r>
              <a:rPr lang="es-CO" sz="2800" dirty="0" smtClean="0"/>
              <a:t> </a:t>
            </a:r>
            <a:r>
              <a:rPr lang="es-CO" sz="2800" dirty="0" err="1" smtClean="0"/>
              <a:t>Diagram</a:t>
            </a:r>
            <a:r>
              <a:rPr lang="es-CO" sz="2800" dirty="0" smtClean="0"/>
              <a:t> IM1.</a:t>
            </a:r>
          </a:p>
          <a:p>
            <a:r>
              <a:rPr lang="es-CO" sz="2800" dirty="0" smtClean="0"/>
              <a:t>Pen </a:t>
            </a:r>
            <a:r>
              <a:rPr lang="es-CO" sz="2800" dirty="0" err="1" smtClean="0"/>
              <a:t>or</a:t>
            </a:r>
            <a:r>
              <a:rPr lang="es-CO" sz="2800" dirty="0" smtClean="0"/>
              <a:t> </a:t>
            </a:r>
            <a:r>
              <a:rPr lang="es-CO" sz="2800" dirty="0" err="1" smtClean="0"/>
              <a:t>pencil</a:t>
            </a:r>
            <a:r>
              <a:rPr lang="es-CO" sz="2800" dirty="0" smtClean="0"/>
              <a:t>.</a:t>
            </a:r>
            <a:endParaRPr lang="es-CO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4" y="3810272"/>
            <a:ext cx="3976603" cy="29171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25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Activity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80559" y="117567"/>
            <a:ext cx="7615647" cy="1665694"/>
          </a:xfrm>
        </p:spPr>
        <p:txBody>
          <a:bodyPr>
            <a:normAutofit fontScale="85000" lnSpcReduction="10000"/>
          </a:bodyPr>
          <a:lstStyle/>
          <a:p>
            <a:r>
              <a:rPr lang="es-CO" sz="2400" dirty="0" err="1" smtClean="0"/>
              <a:t>Watch</a:t>
            </a:r>
            <a:r>
              <a:rPr lang="es-CO" sz="2400" dirty="0" smtClean="0"/>
              <a:t> </a:t>
            </a:r>
            <a:r>
              <a:rPr lang="es-CO" sz="2400" dirty="0" err="1" smtClean="0"/>
              <a:t>the</a:t>
            </a:r>
            <a:r>
              <a:rPr lang="es-CO" sz="2400" dirty="0" smtClean="0"/>
              <a:t> </a:t>
            </a:r>
            <a:r>
              <a:rPr lang="es-CO" sz="2400" dirty="0" err="1" smtClean="0"/>
              <a:t>Brain</a:t>
            </a:r>
            <a:r>
              <a:rPr lang="es-CO" sz="2400" dirty="0" smtClean="0"/>
              <a:t> Pop Jr. Video </a:t>
            </a:r>
            <a:r>
              <a:rPr lang="es-CO" sz="2400" dirty="0" err="1" smtClean="0"/>
              <a:t>for</a:t>
            </a:r>
            <a:r>
              <a:rPr lang="es-CO" sz="2400" dirty="0" smtClean="0"/>
              <a:t> </a:t>
            </a:r>
            <a:r>
              <a:rPr lang="es-CO" sz="2400" dirty="0" err="1" smtClean="0"/>
              <a:t>Plot</a:t>
            </a:r>
            <a:r>
              <a:rPr lang="es-CO" sz="2400" dirty="0" smtClean="0"/>
              <a:t>: </a:t>
            </a:r>
            <a:r>
              <a:rPr lang="es-CO" sz="2400" dirty="0">
                <a:hlinkClick r:id="rId2"/>
              </a:rPr>
              <a:t>https://jr.brainpop.com/readingandwriting/storyelements/plot/</a:t>
            </a:r>
            <a:endParaRPr lang="es-CO" sz="2400" dirty="0" smtClean="0"/>
          </a:p>
          <a:p>
            <a:r>
              <a:rPr lang="es-CO" sz="2400" dirty="0" smtClean="0"/>
              <a:t>Open </a:t>
            </a:r>
            <a:r>
              <a:rPr lang="es-CO" sz="2400" dirty="0" err="1" smtClean="0"/>
              <a:t>your</a:t>
            </a:r>
            <a:r>
              <a:rPr lang="es-CO" sz="2400" dirty="0" smtClean="0"/>
              <a:t> English notebook and </a:t>
            </a:r>
            <a:r>
              <a:rPr lang="es-CO" sz="2400" dirty="0" err="1" smtClean="0"/>
              <a:t>copy</a:t>
            </a:r>
            <a:r>
              <a:rPr lang="es-CO" sz="2400" dirty="0" smtClean="0"/>
              <a:t> </a:t>
            </a:r>
            <a:r>
              <a:rPr lang="es-CO" sz="2400" dirty="0" err="1" smtClean="0"/>
              <a:t>the</a:t>
            </a:r>
            <a:r>
              <a:rPr lang="es-CO" sz="2400" dirty="0" smtClean="0"/>
              <a:t> </a:t>
            </a:r>
            <a:r>
              <a:rPr lang="es-CO" sz="2400" dirty="0" err="1" smtClean="0"/>
              <a:t>following</a:t>
            </a:r>
            <a:r>
              <a:rPr lang="es-CO" sz="2400" dirty="0" smtClean="0"/>
              <a:t> notes:</a:t>
            </a:r>
            <a:endParaRPr lang="es-CO" sz="2400" dirty="0"/>
          </a:p>
        </p:txBody>
      </p:sp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5146766" y="1665694"/>
            <a:ext cx="4846320" cy="51923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598" y="117567"/>
            <a:ext cx="2448453" cy="21584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5978" y="5225142"/>
            <a:ext cx="3904284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BRAIN POP JR.</a:t>
            </a:r>
          </a:p>
          <a:p>
            <a:r>
              <a:rPr lang="es-CO" dirty="0" smtClean="0"/>
              <a:t>USER NAME: </a:t>
            </a:r>
            <a:r>
              <a:rPr lang="es-CO" dirty="0" err="1" smtClean="0"/>
              <a:t>gimnasiocampestre</a:t>
            </a:r>
            <a:endParaRPr lang="es-CO" dirty="0" smtClean="0"/>
          </a:p>
          <a:p>
            <a:r>
              <a:rPr lang="es-CO" dirty="0" smtClean="0"/>
              <a:t>PASSWORD: campestre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28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b="1" dirty="0" smtClean="0"/>
              <a:t>Project</a:t>
            </a:r>
            <a:endParaRPr lang="es-CO" sz="6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0045" y="665129"/>
            <a:ext cx="7471955" cy="5826034"/>
          </a:xfrm>
        </p:spPr>
        <p:txBody>
          <a:bodyPr>
            <a:noAutofit/>
          </a:bodyPr>
          <a:lstStyle/>
          <a:p>
            <a:r>
              <a:rPr lang="en-US" sz="2200" dirty="0" smtClean="0"/>
              <a:t>This term Project will be to write a story about what you will do once the quarantine is over. </a:t>
            </a:r>
          </a:p>
          <a:p>
            <a:r>
              <a:rPr lang="en-US" sz="2200" dirty="0" smtClean="0"/>
              <a:t>Your story can include some 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fiction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The main character should be </a:t>
            </a: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</a:t>
            </a:r>
            <a:r>
              <a:rPr lang="en-US" sz="2200" dirty="0" smtClean="0"/>
              <a:t>!</a:t>
            </a:r>
          </a:p>
          <a:p>
            <a:r>
              <a:rPr lang="en-US" sz="2200" dirty="0" smtClean="0"/>
              <a:t>You will have to write it in the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future simple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Your story has to have the 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five parts of the plot</a:t>
            </a:r>
            <a:r>
              <a:rPr lang="en-US" sz="2200" dirty="0" smtClean="0"/>
              <a:t>. Just remember that on each part you will write a </a:t>
            </a:r>
            <a:r>
              <a:rPr lang="en-US" sz="2200" b="1" dirty="0" smtClean="0"/>
              <a:t>paragraph</a:t>
            </a:r>
            <a:r>
              <a:rPr lang="en-US" sz="2200" dirty="0" smtClean="0"/>
              <a:t>. So at the end you will have 5 paragraphs. </a:t>
            </a:r>
          </a:p>
          <a:p>
            <a:r>
              <a:rPr lang="en-US" sz="2200" dirty="0" smtClean="0"/>
              <a:t>Your story also has to have the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5 elements of the story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Don’t worry. In the following weeks we will do it step by step. </a:t>
            </a:r>
            <a:r>
              <a:rPr lang="en-US" sz="2200" u="sng" dirty="0" smtClean="0"/>
              <a:t>You </a:t>
            </a:r>
            <a:r>
              <a:rPr lang="en-US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u="sng" dirty="0" smtClean="0"/>
              <a:t>have to write your story now</a:t>
            </a:r>
            <a:r>
              <a:rPr lang="en-US" sz="2200" dirty="0" smtClean="0"/>
              <a:t>. Today we will just plan it.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32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Class</a:t>
            </a:r>
            <a:r>
              <a:rPr lang="es-CO" dirty="0" smtClean="0"/>
              <a:t> 1</a:t>
            </a:r>
            <a:endParaRPr lang="es-CO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 smtClean="0"/>
              <a:t>Monday</a:t>
            </a:r>
            <a:r>
              <a:rPr lang="es-CO" dirty="0" smtClean="0"/>
              <a:t> </a:t>
            </a:r>
            <a:r>
              <a:rPr lang="es-CO" dirty="0" err="1" smtClean="0"/>
              <a:t>May</a:t>
            </a:r>
            <a:r>
              <a:rPr lang="es-CO" dirty="0" smtClean="0"/>
              <a:t> 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38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Planning</a:t>
            </a:r>
            <a:r>
              <a:rPr lang="es-CO" dirty="0" smtClean="0"/>
              <a:t> </a:t>
            </a:r>
            <a:r>
              <a:rPr lang="es-CO" dirty="0" err="1" smtClean="0"/>
              <a:t>my</a:t>
            </a:r>
            <a:r>
              <a:rPr lang="es-CO" dirty="0" smtClean="0"/>
              <a:t> </a:t>
            </a:r>
            <a:r>
              <a:rPr lang="es-CO" dirty="0" err="1" smtClean="0"/>
              <a:t>story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58935" y="254546"/>
            <a:ext cx="7502433" cy="319304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Thinking about what you really want to do once the quarantine is over can really help you. </a:t>
            </a:r>
          </a:p>
          <a:p>
            <a:r>
              <a:rPr lang="en-US" sz="2800" dirty="0" smtClean="0"/>
              <a:t>Complete the Plot Diagram for your story. </a:t>
            </a:r>
          </a:p>
          <a:p>
            <a:r>
              <a:rPr lang="en-US" sz="2800" dirty="0" smtClean="0"/>
              <a:t>Make sure to fill out all the spaces.  </a:t>
            </a:r>
          </a:p>
          <a:p>
            <a:r>
              <a:rPr lang="en-US" sz="2800" dirty="0" smtClean="0"/>
              <a:t>Keep this paper in a safe place because we will be using it the following weeks. </a:t>
            </a:r>
          </a:p>
          <a:p>
            <a:r>
              <a:rPr lang="en-US" sz="2800" dirty="0" smtClean="0"/>
              <a:t>We will be </a:t>
            </a:r>
            <a:r>
              <a:rPr lang="en-US" sz="2800" b="1" dirty="0" smtClean="0"/>
              <a:t>grading IM1 </a:t>
            </a:r>
            <a:r>
              <a:rPr lang="en-US" sz="2800" dirty="0" smtClean="0"/>
              <a:t>with this worksheet. </a:t>
            </a:r>
            <a:endParaRPr lang="en-US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98462" y="1599090"/>
            <a:ext cx="3860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ENTREGABLE</a:t>
            </a:r>
            <a:endParaRPr lang="es-C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6" y="3512901"/>
            <a:ext cx="4310741" cy="31623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54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Great </a:t>
            </a:r>
            <a:r>
              <a:rPr lang="es-CO" dirty="0" err="1" smtClean="0"/>
              <a:t>work</a:t>
            </a:r>
            <a:r>
              <a:rPr lang="es-CO" dirty="0" smtClean="0"/>
              <a:t> </a:t>
            </a:r>
            <a:r>
              <a:rPr lang="es-CO" dirty="0" err="1" smtClean="0"/>
              <a:t>this</a:t>
            </a:r>
            <a:r>
              <a:rPr lang="es-CO" dirty="0" smtClean="0"/>
              <a:t> </a:t>
            </a:r>
            <a:r>
              <a:rPr lang="es-CO" dirty="0" err="1" smtClean="0"/>
              <a:t>week</a:t>
            </a:r>
            <a:r>
              <a:rPr lang="es-CO" dirty="0" smtClean="0"/>
              <a:t>!!!!</a:t>
            </a:r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4400" dirty="0" err="1" smtClean="0"/>
              <a:t>Enjoy</a:t>
            </a:r>
            <a:r>
              <a:rPr lang="es-CO" sz="4400" dirty="0" smtClean="0"/>
              <a:t> </a:t>
            </a:r>
            <a:r>
              <a:rPr lang="es-CO" sz="4400" dirty="0" err="1" smtClean="0"/>
              <a:t>your</a:t>
            </a:r>
            <a:r>
              <a:rPr lang="es-CO" sz="4400" dirty="0" smtClean="0"/>
              <a:t> </a:t>
            </a:r>
            <a:r>
              <a:rPr lang="es-CO" sz="4400" dirty="0" err="1" smtClean="0"/>
              <a:t>weekend</a:t>
            </a:r>
            <a:r>
              <a:rPr lang="es-CO" sz="4400" dirty="0" smtClean="0"/>
              <a:t>!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404595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What</a:t>
            </a:r>
            <a:r>
              <a:rPr lang="es-CO" dirty="0" smtClean="0"/>
              <a:t> do </a:t>
            </a:r>
            <a:r>
              <a:rPr lang="es-CO" dirty="0" err="1" smtClean="0"/>
              <a:t>you</a:t>
            </a:r>
            <a:r>
              <a:rPr lang="es-CO" dirty="0" smtClean="0"/>
              <a:t> </a:t>
            </a:r>
            <a:r>
              <a:rPr lang="es-CO" dirty="0" err="1" smtClean="0"/>
              <a:t>need</a:t>
            </a:r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 internet connection.</a:t>
            </a:r>
          </a:p>
          <a:p>
            <a:r>
              <a:rPr lang="en-US" dirty="0" smtClean="0"/>
              <a:t>Future will quiz.</a:t>
            </a:r>
          </a:p>
          <a:p>
            <a:r>
              <a:rPr lang="en-US" dirty="0" smtClean="0"/>
              <a:t>Pen or pencil.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949" y="2296137"/>
            <a:ext cx="3498979" cy="2456442"/>
          </a:xfrm>
        </p:spPr>
        <p:txBody>
          <a:bodyPr/>
          <a:lstStyle/>
          <a:p>
            <a:r>
              <a:rPr lang="es-CO" dirty="0" err="1" smtClean="0"/>
              <a:t>Review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Future</a:t>
            </a:r>
            <a:r>
              <a:rPr lang="es-CO" dirty="0" smtClean="0"/>
              <a:t> Simple formulas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4765" y="803186"/>
            <a:ext cx="7687235" cy="524862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Affirmative:</a:t>
            </a:r>
          </a:p>
          <a:p>
            <a:pPr marL="0" indent="0">
              <a:buNone/>
            </a:pPr>
            <a:r>
              <a:rPr lang="en-US" b="1" dirty="0"/>
              <a:t>Subject + will + verb in basic (present) + complement + 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Negative:</a:t>
            </a:r>
            <a:endParaRPr lang="es-CO" dirty="0"/>
          </a:p>
          <a:p>
            <a:pPr marL="0" indent="0">
              <a:buNone/>
            </a:pPr>
            <a:r>
              <a:rPr lang="en-US" b="1" dirty="0"/>
              <a:t>Subject + will + not + verb in basic (present) + complement + .</a:t>
            </a:r>
          </a:p>
          <a:p>
            <a:endParaRPr lang="en-US" b="1" dirty="0"/>
          </a:p>
          <a:p>
            <a:r>
              <a:rPr lang="en-US" b="1" dirty="0"/>
              <a:t>Interrogative:</a:t>
            </a:r>
            <a:endParaRPr lang="es-CO" dirty="0"/>
          </a:p>
          <a:p>
            <a:pPr marL="0" indent="0">
              <a:buNone/>
            </a:pPr>
            <a:r>
              <a:rPr lang="en-US" b="1" dirty="0"/>
              <a:t>Will + Subject + verb in basic (present) + complement + 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WH Questions:</a:t>
            </a:r>
            <a:endParaRPr lang="es-CO" dirty="0"/>
          </a:p>
          <a:p>
            <a:pPr marL="0" indent="0">
              <a:buNone/>
            </a:pPr>
            <a:r>
              <a:rPr lang="en-US" b="1" dirty="0" err="1"/>
              <a:t>Wh</a:t>
            </a:r>
            <a:r>
              <a:rPr lang="en-US" b="1" dirty="0"/>
              <a:t>-word + will (or won't) + subject + verb in basic form (present) + complement + ?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48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Activity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7610" y="91441"/>
            <a:ext cx="5318093" cy="6753497"/>
          </a:xfrm>
        </p:spPr>
        <p:txBody>
          <a:bodyPr>
            <a:normAutofit/>
          </a:bodyPr>
          <a:lstStyle/>
          <a:p>
            <a:r>
              <a:rPr lang="es-CO" sz="2000" dirty="0" err="1" smtClean="0"/>
              <a:t>Go</a:t>
            </a:r>
            <a:r>
              <a:rPr lang="es-CO" sz="2000" dirty="0" smtClean="0"/>
              <a:t> to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following</a:t>
            </a:r>
            <a:r>
              <a:rPr lang="es-CO" sz="2000" dirty="0" smtClean="0"/>
              <a:t> link and complete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activity</a:t>
            </a:r>
            <a:r>
              <a:rPr lang="es-CO" sz="2000" dirty="0" smtClean="0"/>
              <a:t>: </a:t>
            </a:r>
            <a:r>
              <a:rPr lang="es-CO" sz="2000" dirty="0">
                <a:hlinkClick r:id="rId2"/>
              </a:rPr>
              <a:t>https://</a:t>
            </a:r>
            <a:r>
              <a:rPr lang="es-CO" sz="2000" dirty="0" smtClean="0">
                <a:hlinkClick r:id="rId2"/>
              </a:rPr>
              <a:t>agendaweb.org/exercises/verbs/future/will-forms</a:t>
            </a:r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r>
              <a:rPr lang="es-CO" sz="2000" dirty="0" err="1" smtClean="0"/>
              <a:t>Go</a:t>
            </a:r>
            <a:r>
              <a:rPr lang="es-CO" sz="2000" dirty="0" smtClean="0"/>
              <a:t> to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following</a:t>
            </a:r>
            <a:r>
              <a:rPr lang="es-CO" sz="2000" dirty="0" smtClean="0"/>
              <a:t> link and </a:t>
            </a:r>
            <a:r>
              <a:rPr lang="es-CO" sz="2000" dirty="0" err="1" smtClean="0"/>
              <a:t>complee</a:t>
            </a:r>
            <a:r>
              <a:rPr lang="es-CO" sz="2000" dirty="0" smtClean="0"/>
              <a:t>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activity</a:t>
            </a:r>
            <a:r>
              <a:rPr lang="es-CO" sz="2000" dirty="0" smtClean="0"/>
              <a:t>: </a:t>
            </a:r>
            <a:r>
              <a:rPr lang="es-CO" sz="2000" dirty="0">
                <a:hlinkClick r:id="rId3"/>
              </a:rPr>
              <a:t>https://agendaweb.org/exercises/verbs/future/negative-will</a:t>
            </a:r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r>
              <a:rPr lang="es-CO" sz="2000" dirty="0" err="1" smtClean="0"/>
              <a:t>Make</a:t>
            </a:r>
            <a:r>
              <a:rPr lang="es-CO" sz="2000" dirty="0" smtClean="0"/>
              <a:t> </a:t>
            </a:r>
            <a:r>
              <a:rPr lang="es-CO" sz="2000" dirty="0" err="1" smtClean="0"/>
              <a:t>sure</a:t>
            </a:r>
            <a:r>
              <a:rPr lang="es-CO" sz="2000" dirty="0" smtClean="0"/>
              <a:t> to </a:t>
            </a:r>
            <a:r>
              <a:rPr lang="es-CO" sz="2000" dirty="0" err="1" smtClean="0"/>
              <a:t>click</a:t>
            </a:r>
            <a:r>
              <a:rPr lang="es-CO" sz="2000" dirty="0" smtClean="0"/>
              <a:t> </a:t>
            </a:r>
            <a:r>
              <a:rPr lang="es-CO" sz="2000" dirty="0" err="1" smtClean="0"/>
              <a:t>on</a:t>
            </a:r>
            <a:r>
              <a:rPr lang="es-CO" sz="2000" dirty="0" smtClean="0"/>
              <a:t>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button</a:t>
            </a:r>
            <a:r>
              <a:rPr lang="es-CO" sz="2000" dirty="0" smtClean="0"/>
              <a:t> </a:t>
            </a:r>
            <a:r>
              <a:rPr lang="es-CO" sz="2000" dirty="0" err="1" smtClean="0"/>
              <a:t>check</a:t>
            </a:r>
            <a:r>
              <a:rPr lang="es-CO" sz="2000" dirty="0" smtClean="0"/>
              <a:t> once </a:t>
            </a:r>
            <a:r>
              <a:rPr lang="es-CO" sz="2000" dirty="0" err="1" smtClean="0"/>
              <a:t>you</a:t>
            </a:r>
            <a:r>
              <a:rPr lang="es-CO" sz="2000" dirty="0" smtClean="0"/>
              <a:t> </a:t>
            </a:r>
            <a:r>
              <a:rPr lang="es-CO" sz="2000" dirty="0" err="1" smtClean="0"/>
              <a:t>finish</a:t>
            </a:r>
            <a:r>
              <a:rPr lang="es-CO" sz="2000" dirty="0" smtClean="0"/>
              <a:t>.</a:t>
            </a:r>
          </a:p>
          <a:p>
            <a:pPr marL="0" indent="0">
              <a:buNone/>
            </a:pPr>
            <a:endParaRPr lang="es-CO" sz="2000" dirty="0" smtClean="0"/>
          </a:p>
          <a:p>
            <a:r>
              <a:rPr lang="es-CO" sz="2000" dirty="0" err="1" smtClean="0"/>
              <a:t>Download</a:t>
            </a:r>
            <a:r>
              <a:rPr lang="es-CO" sz="2000" dirty="0" smtClean="0"/>
              <a:t> </a:t>
            </a:r>
            <a:r>
              <a:rPr lang="es-CO" sz="2000" dirty="0" err="1" smtClean="0"/>
              <a:t>the</a:t>
            </a:r>
            <a:r>
              <a:rPr lang="es-CO" sz="2000" dirty="0" smtClean="0"/>
              <a:t> file “</a:t>
            </a:r>
            <a:r>
              <a:rPr lang="es-CO" sz="2000" dirty="0" err="1" smtClean="0"/>
              <a:t>Future</a:t>
            </a:r>
            <a:r>
              <a:rPr lang="es-CO" sz="2000" dirty="0" smtClean="0"/>
              <a:t> </a:t>
            </a:r>
            <a:r>
              <a:rPr lang="es-CO" sz="2000" dirty="0" err="1" smtClean="0"/>
              <a:t>Will</a:t>
            </a:r>
            <a:r>
              <a:rPr lang="es-CO" sz="2000" dirty="0" smtClean="0"/>
              <a:t> </a:t>
            </a:r>
            <a:r>
              <a:rPr lang="es-CO" sz="2000" dirty="0" err="1" smtClean="0"/>
              <a:t>Quiz</a:t>
            </a:r>
            <a:r>
              <a:rPr lang="es-CO" sz="2000" dirty="0" smtClean="0"/>
              <a:t>”. </a:t>
            </a:r>
            <a:r>
              <a:rPr lang="es-CO" sz="2000" dirty="0" err="1" smtClean="0"/>
              <a:t>You</a:t>
            </a:r>
            <a:r>
              <a:rPr lang="es-CO" sz="2000" dirty="0" smtClean="0"/>
              <a:t> can complete </a:t>
            </a:r>
            <a:r>
              <a:rPr lang="es-CO" sz="2000" dirty="0" err="1" smtClean="0"/>
              <a:t>it</a:t>
            </a:r>
            <a:r>
              <a:rPr lang="es-CO" sz="2000" dirty="0" smtClean="0"/>
              <a:t> in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computer</a:t>
            </a:r>
            <a:r>
              <a:rPr lang="es-CO" sz="2000" dirty="0" smtClean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345" y="248195"/>
            <a:ext cx="1761962" cy="22213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6345" y="2590119"/>
            <a:ext cx="2200774" cy="23215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58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Class</a:t>
            </a:r>
            <a:r>
              <a:rPr lang="es-CO" dirty="0" smtClean="0"/>
              <a:t> 2</a:t>
            </a:r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 smtClean="0"/>
              <a:t>Tuesday</a:t>
            </a:r>
            <a:r>
              <a:rPr lang="es-CO" dirty="0" smtClean="0"/>
              <a:t> </a:t>
            </a:r>
            <a:r>
              <a:rPr lang="es-CO" dirty="0" err="1" smtClean="0"/>
              <a:t>May</a:t>
            </a:r>
            <a:r>
              <a:rPr lang="es-CO" dirty="0" smtClean="0"/>
              <a:t> 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552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What</a:t>
            </a:r>
            <a:r>
              <a:rPr lang="es-CO" dirty="0" smtClean="0"/>
              <a:t> do </a:t>
            </a:r>
            <a:r>
              <a:rPr lang="es-CO" dirty="0" err="1" smtClean="0"/>
              <a:t>you</a:t>
            </a:r>
            <a:r>
              <a:rPr lang="es-CO" dirty="0" smtClean="0"/>
              <a:t> </a:t>
            </a:r>
            <a:r>
              <a:rPr lang="es-CO" dirty="0" err="1" smtClean="0"/>
              <a:t>need</a:t>
            </a:r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5177" y="3337380"/>
            <a:ext cx="7012710" cy="2749911"/>
          </a:xfrm>
        </p:spPr>
        <p:txBody>
          <a:bodyPr>
            <a:normAutofit/>
          </a:bodyPr>
          <a:lstStyle/>
          <a:p>
            <a:r>
              <a:rPr lang="es-CO" sz="2400" dirty="0" smtClean="0"/>
              <a:t>English A </a:t>
            </a:r>
            <a:r>
              <a:rPr lang="es-CO" sz="2400" dirty="0" err="1" smtClean="0"/>
              <a:t>Week</a:t>
            </a:r>
            <a:r>
              <a:rPr lang="es-CO" sz="2400" dirty="0" smtClean="0"/>
              <a:t> in </a:t>
            </a:r>
            <a:r>
              <a:rPr lang="es-CO" sz="2400" dirty="0" err="1" smtClean="0"/>
              <a:t>the</a:t>
            </a:r>
            <a:r>
              <a:rPr lang="es-CO" sz="2400" dirty="0" smtClean="0"/>
              <a:t> Wood </a:t>
            </a:r>
            <a:r>
              <a:rPr lang="es-CO" sz="2400" dirty="0" err="1" smtClean="0"/>
              <a:t>Chapter</a:t>
            </a:r>
            <a:r>
              <a:rPr lang="es-CO" sz="2400" dirty="0" smtClean="0"/>
              <a:t> 13 and 14 </a:t>
            </a:r>
            <a:r>
              <a:rPr lang="es-CO" sz="2400" dirty="0" err="1" smtClean="0"/>
              <a:t>Summary</a:t>
            </a:r>
            <a:r>
              <a:rPr lang="es-CO" sz="2400" dirty="0" smtClean="0"/>
              <a:t>. </a:t>
            </a:r>
          </a:p>
          <a:p>
            <a:r>
              <a:rPr lang="es-CO" sz="2400" dirty="0" smtClean="0"/>
              <a:t>A </a:t>
            </a:r>
            <a:r>
              <a:rPr lang="es-CO" sz="2400" dirty="0" err="1" smtClean="0"/>
              <a:t>Week</a:t>
            </a:r>
            <a:r>
              <a:rPr lang="es-CO" sz="2400" dirty="0" smtClean="0"/>
              <a:t> in </a:t>
            </a:r>
            <a:r>
              <a:rPr lang="es-CO" sz="2400" dirty="0" err="1" smtClean="0"/>
              <a:t>the</a:t>
            </a:r>
            <a:r>
              <a:rPr lang="es-CO" sz="2400" dirty="0" smtClean="0"/>
              <a:t> Woods </a:t>
            </a:r>
            <a:r>
              <a:rPr lang="es-CO" sz="2400" dirty="0" err="1" smtClean="0"/>
              <a:t>Chapter</a:t>
            </a:r>
            <a:r>
              <a:rPr lang="es-CO" sz="2400" dirty="0" smtClean="0"/>
              <a:t> 13-15 </a:t>
            </a:r>
            <a:r>
              <a:rPr lang="es-CO" sz="2400" dirty="0" err="1" smtClean="0"/>
              <a:t>Worksheet</a:t>
            </a:r>
            <a:r>
              <a:rPr lang="es-CO" sz="2400" dirty="0" smtClean="0"/>
              <a:t>. </a:t>
            </a:r>
          </a:p>
          <a:p>
            <a:r>
              <a:rPr lang="es-CO" sz="2400" dirty="0" smtClean="0"/>
              <a:t>Pen </a:t>
            </a:r>
            <a:r>
              <a:rPr lang="es-CO" sz="2400" dirty="0" err="1" smtClean="0"/>
              <a:t>or</a:t>
            </a:r>
            <a:r>
              <a:rPr lang="es-CO" sz="2400" dirty="0" smtClean="0"/>
              <a:t> </a:t>
            </a:r>
            <a:r>
              <a:rPr lang="es-CO" sz="2400" dirty="0" err="1" smtClean="0"/>
              <a:t>pencil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8046">
            <a:off x="6244046" y="280870"/>
            <a:ext cx="1930581" cy="29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Activity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82870" y="222068"/>
            <a:ext cx="7408833" cy="2446459"/>
          </a:xfrm>
        </p:spPr>
        <p:txBody>
          <a:bodyPr>
            <a:normAutofit/>
          </a:bodyPr>
          <a:lstStyle/>
          <a:p>
            <a:r>
              <a:rPr lang="es-CO" sz="2400" dirty="0" err="1" smtClean="0"/>
              <a:t>Read</a:t>
            </a:r>
            <a:r>
              <a:rPr lang="es-CO" sz="2400" dirty="0" smtClean="0"/>
              <a:t> </a:t>
            </a:r>
            <a:r>
              <a:rPr lang="es-CO" sz="2400" dirty="0" err="1" smtClean="0"/>
              <a:t>the</a:t>
            </a:r>
            <a:r>
              <a:rPr lang="es-CO" sz="2400" dirty="0" smtClean="0"/>
              <a:t> sumaries </a:t>
            </a:r>
            <a:r>
              <a:rPr lang="es-CO" sz="2400" dirty="0" err="1" smtClean="0"/>
              <a:t>for</a:t>
            </a:r>
            <a:r>
              <a:rPr lang="es-CO" sz="2400" dirty="0" smtClean="0"/>
              <a:t> </a:t>
            </a:r>
            <a:r>
              <a:rPr lang="es-CO" sz="2400" dirty="0" err="1" smtClean="0"/>
              <a:t>chapter</a:t>
            </a:r>
            <a:r>
              <a:rPr lang="es-CO" sz="2400" dirty="0" smtClean="0"/>
              <a:t> 13 (</a:t>
            </a:r>
            <a:r>
              <a:rPr lang="es-CO" sz="2400" dirty="0" err="1" smtClean="0"/>
              <a:t>Readiness</a:t>
            </a:r>
            <a:r>
              <a:rPr lang="es-CO" sz="2400" dirty="0" smtClean="0"/>
              <a:t>) and </a:t>
            </a:r>
            <a:r>
              <a:rPr lang="es-CO" sz="2400" dirty="0" err="1" smtClean="0"/>
              <a:t>chapter</a:t>
            </a:r>
            <a:r>
              <a:rPr lang="es-CO" sz="2400" dirty="0" smtClean="0"/>
              <a:t> 14 (Zero </a:t>
            </a:r>
            <a:r>
              <a:rPr lang="es-CO" sz="2400" dirty="0" err="1" smtClean="0"/>
              <a:t>Tolerance</a:t>
            </a:r>
            <a:r>
              <a:rPr lang="es-CO" sz="2400" dirty="0" smtClean="0"/>
              <a:t>).</a:t>
            </a:r>
          </a:p>
          <a:p>
            <a:r>
              <a:rPr lang="es-CO" sz="2400" dirty="0" smtClean="0"/>
              <a:t>Complete </a:t>
            </a:r>
            <a:r>
              <a:rPr lang="es-CO" sz="2400" dirty="0" err="1" smtClean="0"/>
              <a:t>the</a:t>
            </a:r>
            <a:r>
              <a:rPr lang="es-CO" sz="2400" dirty="0" smtClean="0"/>
              <a:t> </a:t>
            </a:r>
            <a:r>
              <a:rPr lang="es-CO" sz="2400" dirty="0" err="1" smtClean="0"/>
              <a:t>part</a:t>
            </a:r>
            <a:r>
              <a:rPr lang="es-CO" sz="2400" dirty="0" smtClean="0"/>
              <a:t> </a:t>
            </a:r>
            <a:r>
              <a:rPr lang="es-CO" sz="2400" dirty="0" err="1" smtClean="0"/>
              <a:t>for</a:t>
            </a:r>
            <a:r>
              <a:rPr lang="es-CO" sz="2400" dirty="0" smtClean="0"/>
              <a:t> </a:t>
            </a:r>
            <a:r>
              <a:rPr lang="es-CO" sz="2400" dirty="0" err="1" smtClean="0"/>
              <a:t>chapter</a:t>
            </a:r>
            <a:r>
              <a:rPr lang="es-CO" sz="2400" dirty="0" smtClean="0"/>
              <a:t> 13 and 14 of </a:t>
            </a:r>
            <a:r>
              <a:rPr lang="es-CO" sz="2400" dirty="0" err="1" smtClean="0"/>
              <a:t>the</a:t>
            </a:r>
            <a:r>
              <a:rPr lang="es-CO" sz="2400" dirty="0" smtClean="0"/>
              <a:t> </a:t>
            </a:r>
            <a:r>
              <a:rPr lang="es-CO" sz="2400" dirty="0" err="1" smtClean="0"/>
              <a:t>worksheet</a:t>
            </a:r>
            <a:r>
              <a:rPr lang="es-CO" sz="2400" dirty="0" smtClean="0"/>
              <a:t>. </a:t>
            </a:r>
            <a:endParaRPr lang="es-CO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9" y="2349925"/>
            <a:ext cx="6191796" cy="44435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ipse 4"/>
          <p:cNvSpPr/>
          <p:nvPr/>
        </p:nvSpPr>
        <p:spPr>
          <a:xfrm>
            <a:off x="5577840" y="2991394"/>
            <a:ext cx="1946366" cy="3814354"/>
          </a:xfrm>
          <a:prstGeom prst="ellipse">
            <a:avLst/>
          </a:prstGeom>
          <a:noFill/>
          <a:ln w="57150">
            <a:solidFill>
              <a:srgbClr val="E18A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/>
          <p:cNvSpPr/>
          <p:nvPr/>
        </p:nvSpPr>
        <p:spPr>
          <a:xfrm>
            <a:off x="7598234" y="2973975"/>
            <a:ext cx="1946366" cy="3814354"/>
          </a:xfrm>
          <a:prstGeom prst="ellipse">
            <a:avLst/>
          </a:prstGeom>
          <a:noFill/>
          <a:ln w="57150">
            <a:solidFill>
              <a:srgbClr val="E18A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Multiplicar 6"/>
          <p:cNvSpPr/>
          <p:nvPr/>
        </p:nvSpPr>
        <p:spPr>
          <a:xfrm>
            <a:off x="9470572" y="3578146"/>
            <a:ext cx="2207623" cy="2926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89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Class</a:t>
            </a:r>
            <a:r>
              <a:rPr lang="es-CO" dirty="0" smtClean="0"/>
              <a:t> 3</a:t>
            </a:r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 smtClean="0"/>
              <a:t>Wednesday</a:t>
            </a:r>
            <a:r>
              <a:rPr lang="es-CO" dirty="0" smtClean="0"/>
              <a:t> </a:t>
            </a:r>
            <a:r>
              <a:rPr lang="es-CO" dirty="0" err="1" smtClean="0"/>
              <a:t>May</a:t>
            </a:r>
            <a:r>
              <a:rPr lang="es-CO" dirty="0" smtClean="0"/>
              <a:t> 6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06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975</TotalTime>
  <Words>635</Words>
  <Application>Microsoft Office PowerPoint</Application>
  <PresentationFormat>Panorámica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Calibri Light</vt:lpstr>
      <vt:lpstr>Rockwell</vt:lpstr>
      <vt:lpstr>Wingdings</vt:lpstr>
      <vt:lpstr>Atlas</vt:lpstr>
      <vt:lpstr>Week 8</vt:lpstr>
      <vt:lpstr>Class 1</vt:lpstr>
      <vt:lpstr>What do you need?</vt:lpstr>
      <vt:lpstr>Review the Future Simple formulas</vt:lpstr>
      <vt:lpstr>Activity</vt:lpstr>
      <vt:lpstr>Class 2</vt:lpstr>
      <vt:lpstr>What do you need?</vt:lpstr>
      <vt:lpstr>Activity</vt:lpstr>
      <vt:lpstr>Class 3</vt:lpstr>
      <vt:lpstr>What do you need?</vt:lpstr>
      <vt:lpstr>Activity</vt:lpstr>
      <vt:lpstr>Check your work</vt:lpstr>
      <vt:lpstr>Class 4</vt:lpstr>
      <vt:lpstr>What do you need?</vt:lpstr>
      <vt:lpstr>Activity</vt:lpstr>
      <vt:lpstr>Class 5</vt:lpstr>
      <vt:lpstr>What do you need?</vt:lpstr>
      <vt:lpstr>Activity</vt:lpstr>
      <vt:lpstr>Project</vt:lpstr>
      <vt:lpstr>Planning my story</vt:lpstr>
      <vt:lpstr>Great work this week!!!!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8</dc:title>
  <dc:creator>Alejandra Vanegas Ramirez</dc:creator>
  <cp:lastModifiedBy>Alejandra Vanegas Ramirez</cp:lastModifiedBy>
  <cp:revision>24</cp:revision>
  <dcterms:created xsi:type="dcterms:W3CDTF">2020-04-24T14:50:26Z</dcterms:created>
  <dcterms:modified xsi:type="dcterms:W3CDTF">2020-04-27T00:34:12Z</dcterms:modified>
</cp:coreProperties>
</file>