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5" r:id="rId9"/>
    <p:sldId id="273" r:id="rId10"/>
    <p:sldId id="266" r:id="rId11"/>
    <p:sldId id="267" r:id="rId12"/>
    <p:sldId id="268" r:id="rId13"/>
    <p:sldId id="269" r:id="rId14"/>
    <p:sldId id="270" r:id="rId15"/>
    <p:sldId id="286" r:id="rId16"/>
    <p:sldId id="272" r:id="rId17"/>
    <p:sldId id="28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4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9C964A4-23E3-49E0-9E2C-5A80202A1AD4}">
          <p14:sldIdLst>
            <p14:sldId id="256"/>
            <p14:sldId id="258"/>
            <p14:sldId id="257"/>
            <p14:sldId id="259"/>
            <p14:sldId id="260"/>
            <p14:sldId id="262"/>
            <p14:sldId id="263"/>
            <p14:sldId id="265"/>
            <p14:sldId id="273"/>
            <p14:sldId id="266"/>
            <p14:sldId id="267"/>
            <p14:sldId id="268"/>
            <p14:sldId id="269"/>
            <p14:sldId id="270"/>
            <p14:sldId id="286"/>
            <p14:sldId id="272"/>
            <p14:sldId id="282"/>
            <p14:sldId id="275"/>
            <p14:sldId id="276"/>
            <p14:sldId id="277"/>
            <p14:sldId id="278"/>
            <p14:sldId id="279"/>
            <p14:sldId id="280"/>
            <p14:sldId id="281"/>
            <p14:sldId id="264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520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1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7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988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659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82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1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1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60135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5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873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math/numbersandoperations/decimal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://www.pinterest.com/pin/712553972267460626/&amp;psig=AOvVaw08ZilBrw4rqB-owJJ5u359&amp;ust=1585764317721000&amp;source=images&amp;cd=vfe&amp;ved=0CAIQjRxqFwoTCIjmkcqmxegCFQAAAAAdAAAAABAJ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izalize.com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Math</a:t>
            </a:r>
            <a:r>
              <a:rPr lang="es-MX" dirty="0" smtClean="0"/>
              <a:t>: </a:t>
            </a:r>
            <a:r>
              <a:rPr lang="es-MX" dirty="0" err="1" smtClean="0"/>
              <a:t>Week</a:t>
            </a:r>
            <a:r>
              <a:rPr lang="es-MX" dirty="0" smtClean="0"/>
              <a:t> 4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April</a:t>
            </a:r>
            <a:r>
              <a:rPr lang="es-MX" dirty="0" smtClean="0"/>
              <a:t> 14-17th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One: page 684 </a:t>
            </a:r>
            <a:r>
              <a:rPr lang="en-GB" dirty="0" err="1" smtClean="0"/>
              <a:t>pt</a:t>
            </a:r>
            <a:r>
              <a:rPr lang="en-GB" dirty="0" smtClean="0"/>
              <a:t> 1 </a:t>
            </a:r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2" t="24882" r="33387" b="34698"/>
          <a:stretch/>
        </p:blipFill>
        <p:spPr>
          <a:xfrm>
            <a:off x="5878285" y="1267098"/>
            <a:ext cx="5646613" cy="35350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10343" y="1267098"/>
            <a:ext cx="46503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table that you can see here on page 684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to convert fractions to decimals, and decimals to fractions to complete the table.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Alpharetta has 0.7 inches of rainfall.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to write it as a fraction.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0.7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7/10! So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7/10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Try to complete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3 minutes. Set a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can and complete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4. When finished, go to the next page to check your answers. </a:t>
            </a:r>
          </a:p>
          <a:p>
            <a:endParaRPr lang="en-GB" dirty="0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5086805" y="2855001"/>
            <a:ext cx="2508068" cy="96665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3089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Check your answers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7587" t="41969" r="30202" b="11035"/>
          <a:stretch/>
        </p:blipFill>
        <p:spPr bwMode="auto">
          <a:xfrm>
            <a:off x="3944984" y="1658730"/>
            <a:ext cx="6878920" cy="4650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267098" y="1867989"/>
            <a:ext cx="2677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Tick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5930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397682"/>
            <a:ext cx="10763794" cy="806335"/>
          </a:xfrm>
        </p:spPr>
        <p:txBody>
          <a:bodyPr>
            <a:normAutofit fontScale="90000"/>
          </a:bodyPr>
          <a:lstStyle/>
          <a:p>
            <a:r>
              <a:rPr lang="es-MX" dirty="0" err="1" smtClean="0">
                <a:latin typeface="Arial Black" panose="020B0A04020102020204" pitchFamily="34" charset="0"/>
              </a:rPr>
              <a:t>Task</a:t>
            </a:r>
            <a:r>
              <a:rPr lang="es-MX" dirty="0" smtClean="0">
                <a:latin typeface="Arial Black" panose="020B0A04020102020204" pitchFamily="34" charset="0"/>
              </a:rPr>
              <a:t> 2: Page 684 pt2 </a:t>
            </a:r>
            <a:r>
              <a:rPr lang="es-MX" dirty="0" err="1" smtClean="0">
                <a:latin typeface="Arial Black" panose="020B0A04020102020204" pitchFamily="34" charset="0"/>
              </a:rPr>
              <a:t>Part</a:t>
            </a:r>
            <a:r>
              <a:rPr lang="es-MX" dirty="0" smtClean="0">
                <a:latin typeface="Arial Black" panose="020B0A04020102020204" pitchFamily="34" charset="0"/>
              </a:rPr>
              <a:t> C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188720"/>
            <a:ext cx="3947339" cy="5577839"/>
          </a:xfrm>
        </p:spPr>
        <p:txBody>
          <a:bodyPr>
            <a:normAutofit fontScale="92500"/>
          </a:bodyPr>
          <a:lstStyle/>
          <a:p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rain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Friday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EG: In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Alpharetta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rained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0.7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inches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and 0.14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inches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Friday. </a:t>
            </a:r>
          </a:p>
          <a:p>
            <a:pPr marL="0" indent="0">
              <a:buNone/>
            </a:pPr>
            <a:r>
              <a:rPr lang="es-MX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to </a:t>
            </a:r>
            <a:r>
              <a:rPr lang="es-MX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0.7 so </a:t>
            </a:r>
            <a:r>
              <a:rPr lang="es-MX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es-MX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r>
              <a:rPr lang="es-MX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0.70 + 0.14 = 0.84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0.84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es-MX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766" t="16340" r="29887" b="13303"/>
          <a:stretch/>
        </p:blipFill>
        <p:spPr>
          <a:xfrm>
            <a:off x="5199017" y="1728313"/>
            <a:ext cx="6479178" cy="4110783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3984171" y="4153990"/>
            <a:ext cx="2625634" cy="8098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7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3089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Check your answers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67098" y="1867989"/>
            <a:ext cx="267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Tick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6922" t="28079" r="24717" b="15468"/>
          <a:stretch/>
        </p:blipFill>
        <p:spPr bwMode="auto">
          <a:xfrm>
            <a:off x="3944985" y="1213620"/>
            <a:ext cx="7371396" cy="5487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409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latin typeface="Arial Black" panose="020B0A04020102020204" pitchFamily="34" charset="0"/>
              </a:rPr>
              <a:t>Task</a:t>
            </a:r>
            <a:r>
              <a:rPr lang="es-MX" dirty="0" smtClean="0">
                <a:latin typeface="Arial Black" panose="020B0A04020102020204" pitchFamily="34" charset="0"/>
              </a:rPr>
              <a:t> 3: </a:t>
            </a:r>
            <a:r>
              <a:rPr lang="es-MX" dirty="0" err="1" smtClean="0">
                <a:latin typeface="Arial Black" panose="020B0A04020102020204" pitchFamily="34" charset="0"/>
              </a:rPr>
              <a:t>BrainPop</a:t>
            </a:r>
            <a:r>
              <a:rPr lang="es-MX" dirty="0" smtClean="0">
                <a:latin typeface="Arial Black" panose="020B0A04020102020204" pitchFamily="34" charset="0"/>
              </a:rPr>
              <a:t> Video 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947" t="50884" r="19018" b="25855"/>
          <a:stretch/>
        </p:blipFill>
        <p:spPr>
          <a:xfrm>
            <a:off x="1251677" y="1254035"/>
            <a:ext cx="2314573" cy="27431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14354" y="1254035"/>
            <a:ext cx="76156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“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BrainPop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://www.brainpop.com/math/numbersandoperations/decimals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date and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</a:t>
            </a:r>
          </a:p>
          <a:p>
            <a:pPr algn="ctr"/>
            <a:r>
              <a:rPr lang="es-MX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ctr"/>
            <a:endParaRPr lang="es-MX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video, and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MX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uses of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147253"/>
            <a:ext cx="10178322" cy="1492132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Task 4: Splash Learn 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0240" y="893319"/>
            <a:ext cx="8268789" cy="35935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Log into Splash Learn and complete the task: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“Order Decimals Less Than One”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07540" y="2240188"/>
            <a:ext cx="10178322" cy="164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600" smtClean="0">
                <a:solidFill>
                  <a:schemeClr val="tx1"/>
                </a:solidFill>
              </a:rPr>
              <a:t>Class is over for the day! Well done!!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3600" smtClean="0">
                <a:solidFill>
                  <a:schemeClr val="tx1"/>
                </a:solidFill>
              </a:rPr>
              <a:t>Good work today </a:t>
            </a:r>
            <a:r>
              <a:rPr lang="es-MX" sz="360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360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5" name="Imagen 4" descr="Hammyville - Hamster Congratulations Card | Zazzle.com | Hamster ...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20274" r="8764" b="20230"/>
          <a:stretch/>
        </p:blipFill>
        <p:spPr bwMode="auto">
          <a:xfrm>
            <a:off x="3905216" y="3848314"/>
            <a:ext cx="3982969" cy="2769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7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Class</a:t>
            </a:r>
            <a:r>
              <a:rPr lang="es-MX" dirty="0" smtClean="0"/>
              <a:t> 3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Thursday</a:t>
            </a:r>
            <a:r>
              <a:rPr lang="es-MX" dirty="0" smtClean="0"/>
              <a:t> 16th of </a:t>
            </a:r>
            <a:r>
              <a:rPr lang="es-MX" dirty="0" err="1" smtClean="0"/>
              <a:t>April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13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8609" y="1191454"/>
            <a:ext cx="8187071" cy="2348581"/>
          </a:xfrm>
        </p:spPr>
        <p:txBody>
          <a:bodyPr>
            <a:noAutofit/>
          </a:bodyPr>
          <a:lstStyle/>
          <a:p>
            <a:r>
              <a:rPr lang="es-MX" sz="4800" dirty="0" err="1" smtClean="0">
                <a:latin typeface="Arial Black" panose="020B0A04020102020204" pitchFamily="34" charset="0"/>
              </a:rPr>
              <a:t>For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this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class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you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will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need</a:t>
            </a:r>
            <a:r>
              <a:rPr lang="es-MX" sz="4800" dirty="0" smtClean="0">
                <a:latin typeface="Arial Black" panose="020B0A04020102020204" pitchFamily="34" charset="0"/>
              </a:rPr>
              <a:t>: </a:t>
            </a:r>
            <a:endParaRPr lang="en-GB" sz="4800" dirty="0">
              <a:latin typeface="Arial Black" panose="020B0A040201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73113" y="3709851"/>
            <a:ext cx="7017488" cy="3289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 complete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17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8586"/>
          </a:xfrm>
        </p:spPr>
        <p:txBody>
          <a:bodyPr/>
          <a:lstStyle/>
          <a:p>
            <a:r>
              <a:rPr lang="es-MX" dirty="0" err="1" smtClean="0">
                <a:latin typeface="Arial Black" panose="020B0A04020102020204" pitchFamily="34" charset="0"/>
              </a:rPr>
              <a:t>Task</a:t>
            </a:r>
            <a:r>
              <a:rPr lang="es-MX" dirty="0" smtClean="0">
                <a:latin typeface="Arial Black" panose="020B0A04020102020204" pitchFamily="34" charset="0"/>
              </a:rPr>
              <a:t> 1: </a:t>
            </a:r>
            <a:r>
              <a:rPr lang="es-MX" dirty="0" err="1" smtClean="0">
                <a:latin typeface="Arial Black" panose="020B0A04020102020204" pitchFamily="34" charset="0"/>
              </a:rPr>
              <a:t>Practice</a:t>
            </a:r>
            <a:r>
              <a:rPr lang="es-MX" dirty="0" smtClean="0">
                <a:latin typeface="Arial Black" panose="020B0A04020102020204" pitchFamily="34" charset="0"/>
              </a:rPr>
              <a:t> Test 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240971"/>
            <a:ext cx="10178322" cy="4638621"/>
          </a:xfrm>
        </p:spPr>
        <p:txBody>
          <a:bodyPr/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exercises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similar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 in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idea to show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date and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notebook: </a:t>
            </a:r>
          </a:p>
          <a:p>
            <a:pPr marL="0" indent="0" algn="ctr">
              <a:buNone/>
            </a:pP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ctr">
              <a:buNone/>
            </a:pPr>
            <a:endParaRPr lang="es-MX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8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378823"/>
            <a:ext cx="10178322" cy="5500769"/>
          </a:xfrm>
        </p:spPr>
        <p:txBody>
          <a:bodyPr/>
          <a:lstStyle/>
          <a:p>
            <a:pPr marL="0" indent="0">
              <a:buNone/>
            </a:pP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Q1: 	0.9 – 0.5 = ? 	(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s-MX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decimal)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Q2: 	0.2 + 0.25 = ? (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s-MX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Q3: 	5/10 + 5/10 = ? </a:t>
            </a:r>
          </a:p>
          <a:p>
            <a:pPr marL="0" indent="0">
              <a:buNone/>
            </a:pP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Q4: 	0.20 + 3/10 = ? (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s-MX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decimal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0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2461"/>
          </a:xfrm>
        </p:spPr>
        <p:txBody>
          <a:bodyPr/>
          <a:lstStyle/>
          <a:p>
            <a:r>
              <a:rPr lang="es-MX" dirty="0" smtClean="0">
                <a:latin typeface="Arial Black" panose="020B0A04020102020204" pitchFamily="34" charset="0"/>
              </a:rPr>
              <a:t>Plan </a:t>
            </a:r>
            <a:r>
              <a:rPr lang="es-MX" dirty="0" err="1" smtClean="0">
                <a:latin typeface="Arial Black" panose="020B0A04020102020204" pitchFamily="34" charset="0"/>
              </a:rPr>
              <a:t>for</a:t>
            </a:r>
            <a:r>
              <a:rPr lang="es-MX" dirty="0" smtClean="0"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latin typeface="Arial Black" panose="020B0A04020102020204" pitchFamily="34" charset="0"/>
              </a:rPr>
              <a:t>the</a:t>
            </a:r>
            <a:r>
              <a:rPr lang="es-MX" dirty="0" smtClean="0"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latin typeface="Arial Black" panose="020B0A04020102020204" pitchFamily="34" charset="0"/>
              </a:rPr>
              <a:t>Week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1153" y="1463040"/>
            <a:ext cx="10178322" cy="3593591"/>
          </a:xfrm>
        </p:spPr>
        <p:txBody>
          <a:bodyPr>
            <a:noAutofit/>
          </a:bodyPr>
          <a:lstStyle/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Friday,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Quizalize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IM1 and IM2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and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try to complete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acess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mini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378823"/>
            <a:ext cx="10178322" cy="5500769"/>
          </a:xfrm>
        </p:spPr>
        <p:txBody>
          <a:bodyPr/>
          <a:lstStyle/>
          <a:p>
            <a:pPr marL="0" indent="0">
              <a:buNone/>
            </a:pPr>
            <a:r>
              <a:rPr lang="es-MX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</a:t>
            </a: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Q5: Jacob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4/10 of a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0.20 of a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run in total?</a:t>
            </a:r>
          </a:p>
          <a:p>
            <a:pPr marL="0" indent="0">
              <a:buNone/>
            </a:pP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Q6: Liza scores 5/10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scores 8/10.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Liza?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Q7: Lucy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8/100 of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Mason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0.77 of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Jenny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7/10 of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GREATEST to LEAST</a:t>
            </a:r>
            <a:endParaRPr lang="es-MX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4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err="1" smtClean="0">
                <a:latin typeface="Arial Black" panose="020B0A04020102020204" pitchFamily="34" charset="0"/>
              </a:rPr>
              <a:t>Task</a:t>
            </a:r>
            <a:r>
              <a:rPr lang="es-MX" sz="4400" dirty="0" smtClean="0">
                <a:latin typeface="Arial Black" panose="020B0A04020102020204" pitchFamily="34" charset="0"/>
              </a:rPr>
              <a:t> 2: </a:t>
            </a:r>
            <a:r>
              <a:rPr lang="es-MX" sz="4400" dirty="0" err="1" smtClean="0">
                <a:latin typeface="Arial Black" panose="020B0A04020102020204" pitchFamily="34" charset="0"/>
              </a:rPr>
              <a:t>Correct</a:t>
            </a:r>
            <a:r>
              <a:rPr lang="es-MX" sz="4400" dirty="0" smtClean="0">
                <a:latin typeface="Arial Black" panose="020B0A04020102020204" pitchFamily="34" charset="0"/>
              </a:rPr>
              <a:t> </a:t>
            </a:r>
            <a:r>
              <a:rPr lang="es-MX" sz="4400" dirty="0" err="1" smtClean="0">
                <a:latin typeface="Arial Black" panose="020B0A04020102020204" pitchFamily="34" charset="0"/>
              </a:rPr>
              <a:t>your</a:t>
            </a:r>
            <a:r>
              <a:rPr lang="es-MX" sz="4400" dirty="0" smtClean="0">
                <a:latin typeface="Arial Black" panose="020B0A04020102020204" pitchFamily="34" charset="0"/>
              </a:rPr>
              <a:t> </a:t>
            </a:r>
            <a:r>
              <a:rPr lang="es-MX" sz="4400" dirty="0" err="1" smtClean="0">
                <a:latin typeface="Arial Black" panose="020B0A04020102020204" pitchFamily="34" charset="0"/>
              </a:rPr>
              <a:t>answers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done!!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look at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decide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Use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and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videos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Weebly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85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0838"/>
          </a:xfrm>
        </p:spPr>
        <p:txBody>
          <a:bodyPr/>
          <a:lstStyle/>
          <a:p>
            <a:r>
              <a:rPr lang="es-MX" dirty="0" err="1" smtClean="0">
                <a:latin typeface="Arial Black" panose="020B0A04020102020204" pitchFamily="34" charset="0"/>
              </a:rPr>
              <a:t>Answers</a:t>
            </a:r>
            <a:r>
              <a:rPr lang="es-MX" dirty="0" smtClean="0">
                <a:latin typeface="Arial Black" panose="020B0A04020102020204" pitchFamily="34" charset="0"/>
              </a:rPr>
              <a:t>: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201783"/>
            <a:ext cx="10178322" cy="4677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Q1: 	0.9 – 0.5 = </a:t>
            </a:r>
            <a:r>
              <a:rPr 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</a:t>
            </a:r>
            <a:r>
              <a:rPr lang="es-MX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4/10</a:t>
            </a: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Q2: 	0.2 + 0.25 = 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0.45 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Zero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point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forty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five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forty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five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hundredths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Q3: 	5/10 + 5/10 =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10/10)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0.20 + 3/10 = </a:t>
            </a:r>
            <a:r>
              <a:rPr 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</a:t>
            </a:r>
            <a:r>
              <a:rPr lang="es-MX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5/10.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0.6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6/10 of a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total.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scored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3/10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0.3 more </a:t>
            </a:r>
            <a:r>
              <a:rPr lang="es-MX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Liza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0.77</a:t>
            </a:r>
            <a:r>
              <a:rPr lang="es-MX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77/100 </a:t>
            </a:r>
            <a:r>
              <a:rPr lang="es-MX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0.7 </a:t>
            </a:r>
            <a:r>
              <a:rPr lang="es-MX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7/10 </a:t>
            </a:r>
            <a:r>
              <a:rPr lang="es-MX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0.08 </a:t>
            </a:r>
            <a:r>
              <a:rPr lang="es-MX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8/100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00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0838"/>
          </a:xfrm>
        </p:spPr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3: </a:t>
            </a:r>
            <a:r>
              <a:rPr lang="es-MX" dirty="0" err="1" smtClean="0"/>
              <a:t>Splash</a:t>
            </a:r>
            <a:r>
              <a:rPr lang="es-MX" dirty="0" smtClean="0"/>
              <a:t> </a:t>
            </a:r>
            <a:r>
              <a:rPr lang="es-MX" dirty="0" err="1" smtClean="0"/>
              <a:t>Learn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188721"/>
            <a:ext cx="10178322" cy="4690872"/>
          </a:xfrm>
        </p:spPr>
        <p:txBody>
          <a:bodyPr>
            <a:normAutofit/>
          </a:bodyPr>
          <a:lstStyle/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final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log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complete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Woohoooo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done!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done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relax!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34" y="3534157"/>
            <a:ext cx="5392783" cy="31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15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Class</a:t>
            </a:r>
            <a:r>
              <a:rPr lang="es-MX" dirty="0" smtClean="0"/>
              <a:t> 4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Friday 17th of </a:t>
            </a:r>
            <a:r>
              <a:rPr lang="es-MX" dirty="0" err="1" smtClean="0"/>
              <a:t>April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831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8609" y="1191454"/>
            <a:ext cx="8187071" cy="2348581"/>
          </a:xfrm>
        </p:spPr>
        <p:txBody>
          <a:bodyPr>
            <a:noAutofit/>
          </a:bodyPr>
          <a:lstStyle/>
          <a:p>
            <a:r>
              <a:rPr lang="es-MX" sz="4800" dirty="0" err="1" smtClean="0">
                <a:latin typeface="Arial Black" panose="020B0A04020102020204" pitchFamily="34" charset="0"/>
              </a:rPr>
              <a:t>For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this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class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you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will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need</a:t>
            </a:r>
            <a:r>
              <a:rPr lang="es-MX" sz="4800" dirty="0" smtClean="0">
                <a:latin typeface="Arial Black" panose="020B0A04020102020204" pitchFamily="34" charset="0"/>
              </a:rPr>
              <a:t>: </a:t>
            </a:r>
            <a:endParaRPr lang="en-GB" sz="4800" dirty="0">
              <a:latin typeface="Arial Black" panose="020B0A040201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73113" y="3709851"/>
            <a:ext cx="7017488" cy="3289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metacognition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chart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pencils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 complete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quizalize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932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525" y="109156"/>
            <a:ext cx="11639006" cy="1492132"/>
          </a:xfrm>
        </p:spPr>
        <p:txBody>
          <a:bodyPr/>
          <a:lstStyle/>
          <a:p>
            <a:r>
              <a:rPr lang="es-MX" dirty="0" err="1" smtClean="0">
                <a:latin typeface="Arial Black" panose="020B0A04020102020204" pitchFamily="34" charset="0"/>
              </a:rPr>
              <a:t>Task</a:t>
            </a:r>
            <a:r>
              <a:rPr lang="es-MX" dirty="0" smtClean="0">
                <a:latin typeface="Arial Black" panose="020B0A04020102020204" pitchFamily="34" charset="0"/>
              </a:rPr>
              <a:t> 1: </a:t>
            </a:r>
            <a:r>
              <a:rPr lang="es-MX" dirty="0" err="1" smtClean="0">
                <a:latin typeface="Arial Black" panose="020B0A04020102020204" pitchFamily="34" charset="0"/>
              </a:rPr>
              <a:t>Metacognition</a:t>
            </a:r>
            <a:r>
              <a:rPr lang="es-MX" dirty="0" smtClean="0">
                <a:latin typeface="Arial Black" panose="020B0A04020102020204" pitchFamily="34" charset="0"/>
              </a:rPr>
              <a:t> Chart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57299" y="1410789"/>
            <a:ext cx="6867797" cy="5447211"/>
          </a:xfrm>
        </p:spPr>
        <p:txBody>
          <a:bodyPr/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metacognition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chart and re-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 Be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honest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(red,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reen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 color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light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metacognition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chart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somewhere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1379" t="31697" r="15229" b="24018"/>
          <a:stretch/>
        </p:blipFill>
        <p:spPr>
          <a:xfrm>
            <a:off x="8386354" y="2665911"/>
            <a:ext cx="3043646" cy="323958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9235440" y="2371996"/>
            <a:ext cx="1554480" cy="382741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2744" t="40446" r="15430" b="40447"/>
          <a:stretch/>
        </p:blipFill>
        <p:spPr>
          <a:xfrm>
            <a:off x="1619793" y="4689565"/>
            <a:ext cx="4140926" cy="13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1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latin typeface="Arial Black" panose="020B0A04020102020204" pitchFamily="34" charset="0"/>
              </a:rPr>
              <a:t>Task</a:t>
            </a:r>
            <a:r>
              <a:rPr lang="es-MX" dirty="0" smtClean="0">
                <a:latin typeface="Arial Black" panose="020B0A04020102020204" pitchFamily="34" charset="0"/>
              </a:rPr>
              <a:t> 2: </a:t>
            </a:r>
            <a:r>
              <a:rPr lang="es-MX" dirty="0" err="1" smtClean="0">
                <a:latin typeface="Arial Black" panose="020B0A04020102020204" pitchFamily="34" charset="0"/>
              </a:rPr>
              <a:t>Quizalize</a:t>
            </a:r>
            <a:r>
              <a:rPr lang="es-MX" dirty="0" smtClean="0"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latin typeface="Arial Black" panose="020B0A04020102020204" pitchFamily="34" charset="0"/>
              </a:rPr>
              <a:t>Quiz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57299" y="1410789"/>
            <a:ext cx="10329455" cy="5447211"/>
          </a:xfrm>
        </p:spPr>
        <p:txBody>
          <a:bodyPr>
            <a:normAutofit lnSpcReduction="10000"/>
          </a:bodyPr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quizalize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are 10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carefully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time.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5 minutes per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to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Quizalize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 to the following link and take the quiz: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“Decimals and Fractions Quiz IM1 and IM2”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https://www.quizalize.com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Student Login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enter the 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kqb4781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Choose your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name from the list and take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quiz!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GOOD LUCK! </a:t>
            </a:r>
          </a:p>
        </p:txBody>
      </p:sp>
    </p:spTree>
    <p:extLst>
      <p:ext uri="{BB962C8B-B14F-4D97-AF65-F5344CB8AC3E}">
        <p14:creationId xmlns:p14="http://schemas.microsoft.com/office/powerpoint/2010/main" val="3172807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 smtClean="0"/>
              <a:t>Well</a:t>
            </a:r>
            <a:r>
              <a:rPr lang="es-MX" dirty="0" smtClean="0"/>
              <a:t> done! 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51678" y="1188720"/>
            <a:ext cx="10196718" cy="4716780"/>
          </a:xfrm>
        </p:spPr>
        <p:txBody>
          <a:bodyPr/>
          <a:lstStyle/>
          <a:p>
            <a:pPr marL="0" indent="0">
              <a:buNone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done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deserved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69" y="2013857"/>
            <a:ext cx="439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2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Class</a:t>
            </a:r>
            <a:r>
              <a:rPr lang="es-MX" dirty="0" smtClean="0"/>
              <a:t> 1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Tuesday</a:t>
            </a:r>
            <a:r>
              <a:rPr lang="es-MX" dirty="0" smtClean="0"/>
              <a:t> 14th of </a:t>
            </a:r>
            <a:r>
              <a:rPr lang="es-MX" dirty="0" err="1" smtClean="0"/>
              <a:t>April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8609" y="1191454"/>
            <a:ext cx="8187071" cy="2348581"/>
          </a:xfrm>
        </p:spPr>
        <p:txBody>
          <a:bodyPr>
            <a:noAutofit/>
          </a:bodyPr>
          <a:lstStyle/>
          <a:p>
            <a:r>
              <a:rPr lang="es-MX" sz="4800" dirty="0" err="1" smtClean="0">
                <a:latin typeface="Arial Black" panose="020B0A04020102020204" pitchFamily="34" charset="0"/>
              </a:rPr>
              <a:t>For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this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class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you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will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need</a:t>
            </a:r>
            <a:r>
              <a:rPr lang="es-MX" sz="4800" dirty="0" smtClean="0">
                <a:latin typeface="Arial Black" panose="020B0A04020102020204" pitchFamily="34" charset="0"/>
              </a:rPr>
              <a:t>: </a:t>
            </a:r>
            <a:endParaRPr lang="en-GB" sz="4800" dirty="0">
              <a:latin typeface="Arial Black" panose="020B0A040201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73113" y="3709851"/>
            <a:ext cx="7017488" cy="3289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 complete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616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>
                <a:latin typeface="Arial Black" panose="020B0A04020102020204" pitchFamily="34" charset="0"/>
              </a:rPr>
              <a:t>Task 1: Pages 681, 682, 683</a:t>
            </a:r>
            <a:endParaRPr lang="en-GB" sz="54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2005145"/>
            <a:ext cx="10178322" cy="45001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carefully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page 681: </a:t>
            </a:r>
          </a:p>
          <a:p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chart in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notebook to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tenths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hundredths</a:t>
            </a:r>
            <a:r>
              <a:rPr lang="es-MX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endParaRPr lang="es-MX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Complete page 682: </a:t>
            </a:r>
          </a:p>
          <a:p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remembering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es-MX" sz="1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look at page 653 to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 at page 665. </a:t>
            </a:r>
          </a:p>
          <a:p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ordering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line,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place </a:t>
            </a:r>
            <a:r>
              <a:rPr lang="es-MX" sz="19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MX" sz="19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endParaRPr lang="es-MX" sz="19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Complete page 683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900" b="1" i="1" u="sng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9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b="1" i="1" u="sng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MX" sz="19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b="1" i="1" u="sng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19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complete </a:t>
            </a:r>
            <a:r>
              <a:rPr lang="es-MX" sz="3100" b="1" i="1" u="sng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31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and </a:t>
            </a:r>
            <a:r>
              <a:rPr lang="es-MX" sz="3100" b="1" i="1" u="sng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31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1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MX" sz="19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000" b="1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4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415" y="639477"/>
            <a:ext cx="10313305" cy="1106781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Task 2: Check your answers </a:t>
            </a:r>
            <a:endParaRPr lang="en-GB" sz="4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162415" y="1746258"/>
            <a:ext cx="10178322" cy="1964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Weebly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Weebly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Trimester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3/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4/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 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https://thirdgradecampestre.weebly.com/week-4.html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13678" y="3710915"/>
            <a:ext cx="10178322" cy="1106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 Black" panose="020B0A04020102020204" pitchFamily="34" charset="0"/>
              </a:rPr>
              <a:t>Task 3: Splash Learn 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62415" y="4817696"/>
            <a:ext cx="10178322" cy="1964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“Compare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8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All done! Well done, you did excellently!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94" y="2187158"/>
            <a:ext cx="5336903" cy="42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8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Class</a:t>
            </a:r>
            <a:r>
              <a:rPr lang="es-MX" dirty="0" smtClean="0"/>
              <a:t> 2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Wednesday</a:t>
            </a:r>
            <a:r>
              <a:rPr lang="es-MX" dirty="0" smtClean="0"/>
              <a:t> 15th of </a:t>
            </a:r>
            <a:r>
              <a:rPr lang="es-MX" dirty="0" err="1" smtClean="0"/>
              <a:t>April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47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8609" y="1191454"/>
            <a:ext cx="8187071" cy="2348581"/>
          </a:xfrm>
        </p:spPr>
        <p:txBody>
          <a:bodyPr>
            <a:noAutofit/>
          </a:bodyPr>
          <a:lstStyle/>
          <a:p>
            <a:r>
              <a:rPr lang="es-MX" sz="4800" dirty="0" err="1" smtClean="0">
                <a:latin typeface="Arial Black" panose="020B0A04020102020204" pitchFamily="34" charset="0"/>
              </a:rPr>
              <a:t>For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this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class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you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will</a:t>
            </a:r>
            <a:r>
              <a:rPr lang="es-MX" sz="4800" dirty="0" smtClean="0">
                <a:latin typeface="Arial Black" panose="020B0A04020102020204" pitchFamily="34" charset="0"/>
              </a:rPr>
              <a:t> </a:t>
            </a:r>
            <a:r>
              <a:rPr lang="es-MX" sz="4800" dirty="0" err="1" smtClean="0">
                <a:latin typeface="Arial Black" panose="020B0A04020102020204" pitchFamily="34" charset="0"/>
              </a:rPr>
              <a:t>need</a:t>
            </a:r>
            <a:r>
              <a:rPr lang="es-MX" sz="4800" dirty="0" smtClean="0">
                <a:latin typeface="Arial Black" panose="020B0A04020102020204" pitchFamily="34" charset="0"/>
              </a:rPr>
              <a:t>: </a:t>
            </a:r>
            <a:endParaRPr lang="en-GB" sz="4800" dirty="0">
              <a:latin typeface="Arial Black" panose="020B0A040201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73113" y="3709851"/>
            <a:ext cx="7017488" cy="3289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7055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284</TotalTime>
  <Words>1276</Words>
  <Application>Microsoft Office PowerPoint</Application>
  <PresentationFormat>Panorámica</PresentationFormat>
  <Paragraphs>163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Gill Sans MT</vt:lpstr>
      <vt:lpstr>Impact</vt:lpstr>
      <vt:lpstr>Wingdings</vt:lpstr>
      <vt:lpstr>Badge</vt:lpstr>
      <vt:lpstr>Math: Week 4</vt:lpstr>
      <vt:lpstr>Plan for the Week</vt:lpstr>
      <vt:lpstr>Class 1</vt:lpstr>
      <vt:lpstr>For this class you will need: </vt:lpstr>
      <vt:lpstr>Task 1: Pages 681, 682, 683</vt:lpstr>
      <vt:lpstr>Task 2: Check your answers </vt:lpstr>
      <vt:lpstr>All done! Well done, you did excellently!</vt:lpstr>
      <vt:lpstr>Class 2</vt:lpstr>
      <vt:lpstr>For this class you will need: </vt:lpstr>
      <vt:lpstr>Task One: page 684 pt 1 </vt:lpstr>
      <vt:lpstr>Check your answers</vt:lpstr>
      <vt:lpstr>Task 2: Page 684 pt2 Part C</vt:lpstr>
      <vt:lpstr>Check your answers</vt:lpstr>
      <vt:lpstr>Task 3: BrainPop Video </vt:lpstr>
      <vt:lpstr>Task 4: Splash Learn </vt:lpstr>
      <vt:lpstr>Class 3</vt:lpstr>
      <vt:lpstr>For this class you will need: </vt:lpstr>
      <vt:lpstr>Task 1: Practice Test </vt:lpstr>
      <vt:lpstr>Presentación de PowerPoint</vt:lpstr>
      <vt:lpstr>Presentación de PowerPoint</vt:lpstr>
      <vt:lpstr>Task 2: Correct your answers</vt:lpstr>
      <vt:lpstr>Answers:</vt:lpstr>
      <vt:lpstr>Task 3: Splash Learn</vt:lpstr>
      <vt:lpstr>Class 4</vt:lpstr>
      <vt:lpstr>For this class you will need: </vt:lpstr>
      <vt:lpstr>Task 1: Metacognition Chart</vt:lpstr>
      <vt:lpstr>Task 2: Quizalize Quiz</vt:lpstr>
      <vt:lpstr>Well done!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Math: Week 4</dc:title>
  <dc:creator>elenarosamorrice@outlook.com</dc:creator>
  <cp:lastModifiedBy>elenarosamorrice@outlook.com</cp:lastModifiedBy>
  <cp:revision>20</cp:revision>
  <dcterms:created xsi:type="dcterms:W3CDTF">2020-03-31T16:05:21Z</dcterms:created>
  <dcterms:modified xsi:type="dcterms:W3CDTF">2020-04-01T15:09:22Z</dcterms:modified>
</cp:coreProperties>
</file>