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72" r:id="rId5"/>
    <p:sldId id="274" r:id="rId6"/>
    <p:sldId id="273" r:id="rId7"/>
    <p:sldId id="281" r:id="rId8"/>
    <p:sldId id="259" r:id="rId9"/>
    <p:sldId id="265" r:id="rId10"/>
    <p:sldId id="282" r:id="rId11"/>
    <p:sldId id="260" r:id="rId12"/>
    <p:sldId id="267" r:id="rId13"/>
    <p:sldId id="268" r:id="rId14"/>
    <p:sldId id="275" r:id="rId15"/>
    <p:sldId id="283" r:id="rId16"/>
    <p:sldId id="276" r:id="rId17"/>
    <p:sldId id="285" r:id="rId18"/>
    <p:sldId id="278" r:id="rId19"/>
    <p:sldId id="279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59168-60F4-47F3-8F14-B12351FF99EF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022B-23C3-4664-B4E2-12B5D80646A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6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27th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– 1st of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1st of 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holiday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7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>
            <a:normAutofit/>
          </a:bodyPr>
          <a:lstStyle/>
          <a:p>
            <a:r>
              <a:rPr lang="es-MX" sz="4400" b="1" dirty="0" err="1" smtClean="0"/>
              <a:t>Task</a:t>
            </a:r>
            <a:r>
              <a:rPr lang="es-MX" sz="4400" b="1" dirty="0" smtClean="0"/>
              <a:t> </a:t>
            </a:r>
            <a:r>
              <a:rPr lang="es-MX" sz="4400" b="1" dirty="0"/>
              <a:t>2</a:t>
            </a:r>
            <a:r>
              <a:rPr lang="es-MX" sz="4400" b="1" dirty="0" smtClean="0"/>
              <a:t>: </a:t>
            </a:r>
            <a:r>
              <a:rPr lang="es-MX" sz="4400" b="1" dirty="0" err="1" smtClean="0"/>
              <a:t>Splash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Learn</a:t>
            </a:r>
            <a:r>
              <a:rPr lang="es-MX" sz="4400" b="1" dirty="0" smtClean="0"/>
              <a:t> (</a:t>
            </a:r>
            <a:r>
              <a:rPr lang="es-MX" sz="4400" b="1" dirty="0" err="1" smtClean="0"/>
              <a:t>Optional</a:t>
            </a:r>
            <a:r>
              <a:rPr lang="es-MX" sz="4400" b="1" dirty="0" smtClean="0"/>
              <a:t>)</a:t>
            </a:r>
            <a:endParaRPr lang="en-GB" sz="4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359" y="1192962"/>
            <a:ext cx="107180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Nearly</a:t>
            </a:r>
            <a:r>
              <a:rPr lang="es-MX" sz="2800" dirty="0" smtClean="0"/>
              <a:t> done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day</a:t>
            </a:r>
            <a:r>
              <a:rPr lang="es-MX" sz="2800" dirty="0" smtClean="0"/>
              <a:t>! Log </a:t>
            </a:r>
            <a:r>
              <a:rPr lang="es-MX" sz="2800" dirty="0" err="1" smtClean="0"/>
              <a:t>into</a:t>
            </a:r>
            <a:r>
              <a:rPr lang="es-MX" sz="2800" dirty="0" smtClean="0"/>
              <a:t> </a:t>
            </a:r>
            <a:r>
              <a:rPr lang="es-MX" sz="2800" dirty="0" err="1" smtClean="0"/>
              <a:t>Splash</a:t>
            </a:r>
            <a:r>
              <a:rPr lang="es-MX" sz="2800" dirty="0" smtClean="0"/>
              <a:t> </a:t>
            </a:r>
            <a:r>
              <a:rPr lang="es-MX" sz="2800" dirty="0" err="1" smtClean="0"/>
              <a:t>Learn</a:t>
            </a:r>
            <a:r>
              <a:rPr lang="es-MX" sz="2800" dirty="0" smtClean="0"/>
              <a:t> and </a:t>
            </a:r>
            <a:r>
              <a:rPr lang="es-MX" sz="2800" dirty="0" err="1" smtClean="0"/>
              <a:t>take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quiz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“</a:t>
            </a:r>
            <a:r>
              <a:rPr lang="es-MX" sz="2800" dirty="0" err="1" smtClean="0">
                <a:solidFill>
                  <a:srgbClr val="FF0000"/>
                </a:solidFill>
              </a:rPr>
              <a:t>Subtraction</a:t>
            </a:r>
            <a:r>
              <a:rPr lang="es-MX" sz="2800" dirty="0" smtClean="0">
                <a:solidFill>
                  <a:srgbClr val="FF0000"/>
                </a:solidFill>
              </a:rPr>
              <a:t> up to 100,000</a:t>
            </a:r>
            <a:r>
              <a:rPr lang="es-MX" sz="2800" dirty="0" smtClean="0"/>
              <a:t>” to </a:t>
            </a:r>
            <a:r>
              <a:rPr lang="es-MX" sz="2800" dirty="0" err="1" smtClean="0"/>
              <a:t>practice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subtraction</a:t>
            </a:r>
            <a:r>
              <a:rPr lang="es-MX" sz="2800" dirty="0" smtClean="0"/>
              <a:t> </a:t>
            </a:r>
            <a:r>
              <a:rPr lang="es-MX" sz="2800" dirty="0" err="1" smtClean="0"/>
              <a:t>skills</a:t>
            </a:r>
            <a:r>
              <a:rPr lang="es-MX" sz="2800" dirty="0" smtClean="0"/>
              <a:t>! </a:t>
            </a:r>
            <a:r>
              <a:rPr lang="es-MX" sz="2800" dirty="0" err="1" smtClean="0"/>
              <a:t>We</a:t>
            </a:r>
            <a:r>
              <a:rPr lang="es-MX" sz="2800" dirty="0" smtClean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be </a:t>
            </a:r>
            <a:r>
              <a:rPr lang="es-MX" sz="2800" dirty="0" err="1" smtClean="0"/>
              <a:t>using</a:t>
            </a:r>
            <a:r>
              <a:rPr lang="es-MX" sz="2800" dirty="0" smtClean="0"/>
              <a:t> </a:t>
            </a:r>
            <a:r>
              <a:rPr lang="es-MX" sz="2800" dirty="0" err="1" smtClean="0"/>
              <a:t>them</a:t>
            </a:r>
            <a:r>
              <a:rPr lang="es-MX" sz="2800" dirty="0" smtClean="0"/>
              <a:t> </a:t>
            </a:r>
            <a:r>
              <a:rPr lang="es-MX" sz="2800" dirty="0" err="1" smtClean="0"/>
              <a:t>next</a:t>
            </a:r>
            <a:r>
              <a:rPr lang="es-MX" sz="2800" dirty="0" smtClean="0"/>
              <a:t> </a:t>
            </a:r>
            <a:r>
              <a:rPr lang="es-MX" sz="2800" dirty="0" err="1" smtClean="0"/>
              <a:t>week</a:t>
            </a:r>
            <a:r>
              <a:rPr lang="es-MX" sz="2800" dirty="0" smtClean="0"/>
              <a:t>! </a:t>
            </a:r>
          </a:p>
          <a:p>
            <a:endParaRPr lang="es-MX" sz="3200" dirty="0"/>
          </a:p>
          <a:p>
            <a:r>
              <a:rPr lang="es-MX" sz="2000" i="1" dirty="0"/>
              <a:t>Note: </a:t>
            </a:r>
            <a:r>
              <a:rPr lang="es-MX" sz="2000" i="1" dirty="0" err="1"/>
              <a:t>Splash</a:t>
            </a:r>
            <a:r>
              <a:rPr lang="es-MX" sz="2000" i="1" dirty="0"/>
              <a:t> </a:t>
            </a:r>
            <a:r>
              <a:rPr lang="es-MX" sz="2000" i="1" dirty="0" err="1"/>
              <a:t>Learn</a:t>
            </a:r>
            <a:r>
              <a:rPr lang="es-MX" sz="2000" i="1" dirty="0"/>
              <a:t> </a:t>
            </a:r>
            <a:r>
              <a:rPr lang="es-MX" sz="2000" i="1" dirty="0" err="1"/>
              <a:t>is</a:t>
            </a:r>
            <a:r>
              <a:rPr lang="es-MX" sz="2000" i="1" dirty="0"/>
              <a:t> </a:t>
            </a:r>
            <a:r>
              <a:rPr lang="es-MX" sz="2000" i="1" dirty="0" err="1"/>
              <a:t>having</a:t>
            </a:r>
            <a:r>
              <a:rPr lang="es-MX" sz="2000" i="1" dirty="0"/>
              <a:t> </a:t>
            </a:r>
            <a:r>
              <a:rPr lang="es-MX" sz="2000" i="1" dirty="0" err="1"/>
              <a:t>some</a:t>
            </a:r>
            <a:r>
              <a:rPr lang="es-MX" sz="2000" i="1" dirty="0"/>
              <a:t> </a:t>
            </a:r>
            <a:r>
              <a:rPr lang="es-MX" sz="2000" i="1" dirty="0" err="1"/>
              <a:t>technical</a:t>
            </a:r>
            <a:r>
              <a:rPr lang="es-MX" sz="2000" i="1" dirty="0"/>
              <a:t> </a:t>
            </a:r>
            <a:r>
              <a:rPr lang="es-MX" sz="2000" i="1" dirty="0" err="1"/>
              <a:t>difficulties</a:t>
            </a:r>
            <a:r>
              <a:rPr lang="es-MX" sz="2000" i="1" dirty="0"/>
              <a:t> so </a:t>
            </a:r>
            <a:r>
              <a:rPr lang="es-MX" sz="2000" i="1" dirty="0" err="1"/>
              <a:t>it</a:t>
            </a:r>
            <a:r>
              <a:rPr lang="es-MX" sz="2000" i="1" dirty="0"/>
              <a:t> </a:t>
            </a:r>
            <a:r>
              <a:rPr lang="es-MX" sz="2000" i="1" dirty="0" err="1"/>
              <a:t>might</a:t>
            </a:r>
            <a:r>
              <a:rPr lang="es-MX" sz="2000" i="1" dirty="0"/>
              <a:t> be a bit </a:t>
            </a:r>
            <a:r>
              <a:rPr lang="es-MX" sz="2000" i="1" dirty="0" err="1"/>
              <a:t>slow</a:t>
            </a:r>
            <a:r>
              <a:rPr lang="es-MX" sz="2000" i="1" dirty="0"/>
              <a:t> </a:t>
            </a:r>
            <a:r>
              <a:rPr lang="es-MX" sz="2000" i="1" dirty="0" err="1"/>
              <a:t>or</a:t>
            </a:r>
            <a:r>
              <a:rPr lang="es-MX" sz="2000" i="1" dirty="0"/>
              <a:t> show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some</a:t>
            </a:r>
            <a:r>
              <a:rPr lang="es-MX" sz="2000" i="1" dirty="0"/>
              <a:t> </a:t>
            </a:r>
            <a:r>
              <a:rPr lang="es-MX" sz="2000" i="1" dirty="0" err="1"/>
              <a:t>strange</a:t>
            </a:r>
            <a:r>
              <a:rPr lang="es-MX" sz="2000" i="1" dirty="0"/>
              <a:t> </a:t>
            </a:r>
            <a:r>
              <a:rPr lang="es-MX" sz="2000" i="1" dirty="0" err="1"/>
              <a:t>messages</a:t>
            </a:r>
            <a:r>
              <a:rPr lang="es-MX" sz="2000" i="1" dirty="0"/>
              <a:t>. </a:t>
            </a:r>
            <a:r>
              <a:rPr lang="es-MX" sz="2000" i="1" dirty="0" err="1"/>
              <a:t>You</a:t>
            </a:r>
            <a:r>
              <a:rPr lang="es-MX" sz="2000" i="1" dirty="0"/>
              <a:t> do </a:t>
            </a:r>
            <a:r>
              <a:rPr lang="es-MX" sz="2000" i="1" dirty="0" err="1"/>
              <a:t>not</a:t>
            </a:r>
            <a:r>
              <a:rPr lang="es-MX" sz="2000" i="1" dirty="0"/>
              <a:t> </a:t>
            </a:r>
            <a:r>
              <a:rPr lang="es-MX" sz="2000" i="1" dirty="0" err="1"/>
              <a:t>need</a:t>
            </a:r>
            <a:r>
              <a:rPr lang="es-MX" sz="2000" i="1" dirty="0"/>
              <a:t> to </a:t>
            </a:r>
            <a:r>
              <a:rPr lang="es-MX" sz="2000" i="1" dirty="0" err="1"/>
              <a:t>pay</a:t>
            </a:r>
            <a:r>
              <a:rPr lang="es-MX" sz="2000" i="1" dirty="0"/>
              <a:t> to complete </a:t>
            </a:r>
            <a:r>
              <a:rPr lang="es-MX" sz="2000" i="1" dirty="0" err="1"/>
              <a:t>assignments</a:t>
            </a:r>
            <a:r>
              <a:rPr lang="es-MX" sz="2000" i="1" dirty="0"/>
              <a:t> </a:t>
            </a:r>
            <a:r>
              <a:rPr lang="es-MX" sz="2000" i="1" dirty="0" err="1"/>
              <a:t>given</a:t>
            </a:r>
            <a:r>
              <a:rPr lang="es-MX" sz="2000" i="1" dirty="0"/>
              <a:t> to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by</a:t>
            </a:r>
            <a:r>
              <a:rPr lang="es-MX" sz="2000" i="1" dirty="0"/>
              <a:t> </a:t>
            </a:r>
            <a:r>
              <a:rPr lang="es-MX" sz="2000" i="1" dirty="0" err="1"/>
              <a:t>your</a:t>
            </a:r>
            <a:r>
              <a:rPr lang="es-MX" sz="2000" i="1" dirty="0"/>
              <a:t> </a:t>
            </a:r>
            <a:r>
              <a:rPr lang="es-MX" sz="2000" i="1" dirty="0" err="1"/>
              <a:t>teacher</a:t>
            </a:r>
            <a:r>
              <a:rPr lang="es-MX" sz="2000" i="1" dirty="0"/>
              <a:t>. </a:t>
            </a:r>
            <a:r>
              <a:rPr lang="es-MX" sz="2000" i="1" dirty="0" err="1"/>
              <a:t>Your</a:t>
            </a:r>
            <a:r>
              <a:rPr lang="es-MX" sz="2000" i="1" dirty="0"/>
              <a:t> </a:t>
            </a:r>
            <a:r>
              <a:rPr lang="es-MX" sz="2000" i="1" dirty="0" err="1"/>
              <a:t>teacher</a:t>
            </a:r>
            <a:r>
              <a:rPr lang="es-MX" sz="2000" i="1" dirty="0"/>
              <a:t> </a:t>
            </a:r>
            <a:r>
              <a:rPr lang="es-MX" sz="2000" i="1" dirty="0" err="1"/>
              <a:t>automatically</a:t>
            </a:r>
            <a:r>
              <a:rPr lang="es-MX" sz="2000" i="1" dirty="0"/>
              <a:t> </a:t>
            </a:r>
            <a:r>
              <a:rPr lang="es-MX" sz="2000" i="1" dirty="0" err="1"/>
              <a:t>receives</a:t>
            </a:r>
            <a:r>
              <a:rPr lang="es-MX" sz="2000" i="1" dirty="0"/>
              <a:t> </a:t>
            </a:r>
            <a:r>
              <a:rPr lang="es-MX" sz="2000" i="1" dirty="0" err="1"/>
              <a:t>the</a:t>
            </a:r>
            <a:r>
              <a:rPr lang="es-MX" sz="2000" i="1" dirty="0"/>
              <a:t> </a:t>
            </a:r>
            <a:r>
              <a:rPr lang="es-MX" sz="2000" i="1" dirty="0" err="1"/>
              <a:t>results</a:t>
            </a:r>
            <a:r>
              <a:rPr lang="es-MX" sz="2000" i="1" dirty="0"/>
              <a:t> and </a:t>
            </a:r>
            <a:r>
              <a:rPr lang="es-MX" sz="2000" i="1" dirty="0" err="1"/>
              <a:t>they</a:t>
            </a:r>
            <a:r>
              <a:rPr lang="es-MX" sz="2000" i="1" dirty="0"/>
              <a:t> </a:t>
            </a:r>
            <a:r>
              <a:rPr lang="es-MX" sz="2000" i="1" dirty="0" err="1"/>
              <a:t>will</a:t>
            </a:r>
            <a:r>
              <a:rPr lang="es-MX" sz="2000" i="1" dirty="0"/>
              <a:t> </a:t>
            </a:r>
            <a:r>
              <a:rPr lang="es-MX" sz="2000" i="1" dirty="0" err="1"/>
              <a:t>let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know</a:t>
            </a:r>
            <a:r>
              <a:rPr lang="es-MX" sz="2000" i="1" dirty="0"/>
              <a:t> </a:t>
            </a:r>
            <a:r>
              <a:rPr lang="es-MX" sz="2000" i="1" dirty="0" err="1"/>
              <a:t>if</a:t>
            </a:r>
            <a:r>
              <a:rPr lang="es-MX" sz="2000" i="1" dirty="0"/>
              <a:t> </a:t>
            </a:r>
            <a:r>
              <a:rPr lang="es-MX" sz="2000" i="1" dirty="0" err="1"/>
              <a:t>there</a:t>
            </a:r>
            <a:r>
              <a:rPr lang="es-MX" sz="2000" i="1" dirty="0"/>
              <a:t> </a:t>
            </a:r>
            <a:r>
              <a:rPr lang="es-MX" sz="2000" i="1" dirty="0" err="1"/>
              <a:t>is</a:t>
            </a:r>
            <a:r>
              <a:rPr lang="es-MX" sz="2000" i="1" dirty="0"/>
              <a:t> a </a:t>
            </a:r>
            <a:r>
              <a:rPr lang="es-MX" sz="2000" i="1" dirty="0" err="1"/>
              <a:t>problem</a:t>
            </a:r>
            <a:r>
              <a:rPr lang="es-MX" sz="2000" i="1" dirty="0"/>
              <a:t>. </a:t>
            </a:r>
            <a:r>
              <a:rPr lang="es-MX" sz="2000" i="1" dirty="0" err="1"/>
              <a:t>If</a:t>
            </a:r>
            <a:r>
              <a:rPr lang="es-MX" sz="2000" i="1" dirty="0"/>
              <a:t> </a:t>
            </a:r>
            <a:r>
              <a:rPr lang="es-MX" sz="2000" i="1" dirty="0" err="1"/>
              <a:t>your</a:t>
            </a:r>
            <a:r>
              <a:rPr lang="es-MX" sz="2000" i="1" dirty="0"/>
              <a:t> </a:t>
            </a:r>
            <a:r>
              <a:rPr lang="es-MX" sz="2000" i="1" dirty="0" err="1"/>
              <a:t>parents</a:t>
            </a:r>
            <a:r>
              <a:rPr lang="es-MX" sz="2000" i="1" dirty="0"/>
              <a:t> </a:t>
            </a:r>
            <a:r>
              <a:rPr lang="es-MX" sz="2000" i="1" dirty="0" err="1"/>
              <a:t>get</a:t>
            </a:r>
            <a:r>
              <a:rPr lang="es-MX" sz="2000" i="1" dirty="0"/>
              <a:t> a </a:t>
            </a:r>
            <a:r>
              <a:rPr lang="es-MX" sz="2000" i="1" dirty="0" err="1"/>
              <a:t>message</a:t>
            </a:r>
            <a:r>
              <a:rPr lang="es-MX" sz="2000" i="1" dirty="0"/>
              <a:t> to </a:t>
            </a:r>
            <a:r>
              <a:rPr lang="es-MX" sz="2000" i="1" dirty="0" err="1"/>
              <a:t>say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have</a:t>
            </a:r>
            <a:r>
              <a:rPr lang="es-MX" sz="2000" i="1" dirty="0"/>
              <a:t> </a:t>
            </a:r>
            <a:r>
              <a:rPr lang="es-MX" sz="2000" i="1" dirty="0" err="1"/>
              <a:t>not</a:t>
            </a:r>
            <a:r>
              <a:rPr lang="es-MX" sz="2000" i="1" dirty="0"/>
              <a:t> </a:t>
            </a:r>
            <a:r>
              <a:rPr lang="es-MX" sz="2000" i="1" dirty="0" err="1"/>
              <a:t>completed</a:t>
            </a:r>
            <a:r>
              <a:rPr lang="es-MX" sz="2000" i="1" dirty="0"/>
              <a:t> </a:t>
            </a:r>
            <a:r>
              <a:rPr lang="es-MX" sz="2000" i="1" dirty="0" err="1"/>
              <a:t>the</a:t>
            </a:r>
            <a:r>
              <a:rPr lang="es-MX" sz="2000" i="1" dirty="0"/>
              <a:t> </a:t>
            </a:r>
            <a:r>
              <a:rPr lang="es-MX" sz="2000" i="1" dirty="0" err="1"/>
              <a:t>work</a:t>
            </a:r>
            <a:r>
              <a:rPr lang="es-MX" sz="2000" i="1" dirty="0"/>
              <a:t>, </a:t>
            </a:r>
            <a:r>
              <a:rPr lang="es-MX" sz="2000" i="1" dirty="0" err="1"/>
              <a:t>but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already</a:t>
            </a:r>
            <a:r>
              <a:rPr lang="es-MX" sz="2000" i="1" dirty="0"/>
              <a:t> </a:t>
            </a:r>
            <a:r>
              <a:rPr lang="es-MX" sz="2000" i="1" dirty="0" err="1"/>
              <a:t>have</a:t>
            </a:r>
            <a:r>
              <a:rPr lang="es-MX" sz="2000" i="1" dirty="0"/>
              <a:t>, </a:t>
            </a:r>
            <a:r>
              <a:rPr lang="es-MX" sz="2000" i="1" dirty="0" err="1"/>
              <a:t>dont</a:t>
            </a:r>
            <a:r>
              <a:rPr lang="es-MX" sz="2000" i="1" dirty="0"/>
              <a:t> </a:t>
            </a:r>
            <a:r>
              <a:rPr lang="es-MX" sz="2000" i="1" dirty="0" err="1"/>
              <a:t>worry</a:t>
            </a:r>
            <a:r>
              <a:rPr lang="es-MX" sz="2000" i="1" dirty="0"/>
              <a:t>. </a:t>
            </a:r>
            <a:r>
              <a:rPr lang="es-MX" sz="2000" i="1" dirty="0" err="1"/>
              <a:t>They</a:t>
            </a:r>
            <a:r>
              <a:rPr lang="es-MX" sz="2000" i="1" dirty="0"/>
              <a:t> are </a:t>
            </a:r>
            <a:r>
              <a:rPr lang="es-MX" sz="2000" i="1" dirty="0" err="1"/>
              <a:t>having</a:t>
            </a:r>
            <a:r>
              <a:rPr lang="es-MX" sz="2000" i="1" dirty="0"/>
              <a:t> </a:t>
            </a:r>
            <a:r>
              <a:rPr lang="es-MX" sz="2000" i="1" dirty="0" err="1"/>
              <a:t>some</a:t>
            </a:r>
            <a:r>
              <a:rPr lang="es-MX" sz="2000" i="1" dirty="0"/>
              <a:t> </a:t>
            </a:r>
            <a:r>
              <a:rPr lang="es-MX" sz="2000" i="1" dirty="0" err="1"/>
              <a:t>problems</a:t>
            </a:r>
            <a:r>
              <a:rPr lang="es-MX" sz="2000" i="1" dirty="0"/>
              <a:t> </a:t>
            </a:r>
            <a:r>
              <a:rPr lang="es-MX" sz="2000" i="1" dirty="0" err="1"/>
              <a:t>with</a:t>
            </a:r>
            <a:r>
              <a:rPr lang="es-MX" sz="2000" i="1" dirty="0"/>
              <a:t> </a:t>
            </a:r>
            <a:r>
              <a:rPr lang="es-MX" sz="2000" i="1" dirty="0" err="1"/>
              <a:t>the</a:t>
            </a:r>
            <a:r>
              <a:rPr lang="es-MX" sz="2000" i="1" dirty="0"/>
              <a:t> </a:t>
            </a:r>
            <a:r>
              <a:rPr lang="es-MX" sz="2000" i="1" dirty="0" err="1"/>
              <a:t>system</a:t>
            </a:r>
            <a:r>
              <a:rPr lang="es-MX" sz="2000" i="1" dirty="0"/>
              <a:t>. </a:t>
            </a:r>
            <a:r>
              <a:rPr lang="es-MX" sz="2000" i="1" dirty="0" err="1"/>
              <a:t>If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dont</a:t>
            </a:r>
            <a:r>
              <a:rPr lang="es-MX" sz="2000" i="1" dirty="0"/>
              <a:t> </a:t>
            </a:r>
            <a:r>
              <a:rPr lang="es-MX" sz="2000" i="1" dirty="0" err="1"/>
              <a:t>want</a:t>
            </a:r>
            <a:r>
              <a:rPr lang="es-MX" sz="2000" i="1" dirty="0"/>
              <a:t> to use </a:t>
            </a:r>
            <a:r>
              <a:rPr lang="es-MX" sz="2000" i="1" dirty="0" err="1"/>
              <a:t>splash</a:t>
            </a:r>
            <a:r>
              <a:rPr lang="es-MX" sz="2000" i="1" dirty="0"/>
              <a:t> </a:t>
            </a:r>
            <a:r>
              <a:rPr lang="es-MX" sz="2000" i="1" dirty="0" err="1"/>
              <a:t>learn</a:t>
            </a:r>
            <a:r>
              <a:rPr lang="es-MX" sz="2000" i="1" dirty="0"/>
              <a:t>, </a:t>
            </a:r>
            <a:r>
              <a:rPr lang="es-MX" sz="2000" i="1" dirty="0" err="1"/>
              <a:t>don’t</a:t>
            </a:r>
            <a:r>
              <a:rPr lang="es-MX" sz="2000" i="1" dirty="0"/>
              <a:t> </a:t>
            </a:r>
            <a:r>
              <a:rPr lang="es-MX" sz="2000" i="1" dirty="0" err="1"/>
              <a:t>worry</a:t>
            </a:r>
            <a:r>
              <a:rPr lang="es-MX" sz="2000" i="1" dirty="0"/>
              <a:t>. </a:t>
            </a:r>
            <a:r>
              <a:rPr lang="es-MX" sz="2000" i="1" dirty="0" err="1"/>
              <a:t>This</a:t>
            </a:r>
            <a:r>
              <a:rPr lang="es-MX" sz="2000" i="1" dirty="0"/>
              <a:t> </a:t>
            </a:r>
            <a:r>
              <a:rPr lang="es-MX" sz="2000" i="1" dirty="0" err="1"/>
              <a:t>activity</a:t>
            </a:r>
            <a:r>
              <a:rPr lang="es-MX" sz="2000" i="1" dirty="0"/>
              <a:t> </a:t>
            </a:r>
            <a:r>
              <a:rPr lang="es-MX" sz="2000" i="1" dirty="0" err="1"/>
              <a:t>is</a:t>
            </a:r>
            <a:r>
              <a:rPr lang="es-MX" sz="2000" i="1" dirty="0"/>
              <a:t> OPTIONAL. </a:t>
            </a:r>
          </a:p>
          <a:p>
            <a:r>
              <a:rPr lang="es-MX" sz="2000" i="1" dirty="0" smtClean="0"/>
              <a:t>. </a:t>
            </a:r>
          </a:p>
          <a:p>
            <a:endParaRPr lang="en-GB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24" y="4836740"/>
            <a:ext cx="3104651" cy="1933830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5258978" y="4228770"/>
            <a:ext cx="2308271" cy="1499688"/>
          </a:xfrm>
          <a:prstGeom prst="wedgeEllipseCallout">
            <a:avLst>
              <a:gd name="adj1" fmla="val -68370"/>
              <a:gd name="adj2" fmla="val 11980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can confirm you are 100% a genius!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7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Class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three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 </a:t>
            </a:r>
            <a:endParaRPr lang="en-GB" sz="540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</a:p>
          <a:p>
            <a:pPr marL="457200" lvl="1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ruler </a:t>
            </a:r>
          </a:p>
          <a:p>
            <a:pPr marL="457200" lvl="1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 to watch 2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videos and complete Splash Learn </a:t>
            </a:r>
            <a:endParaRPr lang="es-MX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1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27" y="204651"/>
            <a:ext cx="11436530" cy="1441269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727" y="1449977"/>
            <a:ext cx="11593284" cy="509886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class we are going to review some very common shapes. To start off we will look at Quadrilaterals. </a:t>
            </a:r>
          </a:p>
          <a:p>
            <a:pPr marL="457200" lvl="1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</a:t>
            </a:r>
            <a:r>
              <a:rPr lang="en-GB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means four and </a:t>
            </a:r>
            <a:r>
              <a:rPr lang="en-GB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means sides = quadrilateral is a shape with four sides! </a:t>
            </a:r>
          </a:p>
          <a:p>
            <a:pPr marL="457200" lvl="1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this video to give you some more information on quadrilaterals</a:t>
            </a:r>
          </a:p>
          <a:p>
            <a:pPr marL="457200" lvl="1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https://www.youtube.com/watch?v=WMkY_uIku9Q&amp;t=42s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27" y="204651"/>
            <a:ext cx="11436530" cy="1441269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Notes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Quadrilaterals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727" y="1449977"/>
            <a:ext cx="6982096" cy="5003073"/>
          </a:xfrm>
        </p:spPr>
        <p:txBody>
          <a:bodyPr anchor="t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following notes down in your notebook, and copy the shapes with a ruler. Remember to write the date and the title: </a:t>
            </a:r>
          </a:p>
          <a:p>
            <a:pPr marL="457200" lvl="1" indent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Quadrilaterals</a:t>
            </a:r>
          </a:p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quadrilaterals: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four sides and four corners.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closed shapes (all the sides join together)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sides are straight lines.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angles inside add up to 360 degrees. </a:t>
            </a:r>
          </a:p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lots of different types of quadrilaterals, some examples are: squares, rectangles, trapeziums, rhombus and parallelograms. </a:t>
            </a:r>
            <a:r>
              <a:rPr lang="en-GB" sz="2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(Draw and label the examples)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99" y="2286000"/>
            <a:ext cx="4660135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6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470" y="178525"/>
            <a:ext cx="11436530" cy="1441269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727" y="1213246"/>
            <a:ext cx="11632473" cy="1817337"/>
          </a:xfrm>
        </p:spPr>
        <p:txBody>
          <a:bodyPr anchor="t">
            <a:normAutofit fontScale="92500"/>
          </a:bodyPr>
          <a:lstStyle/>
          <a:p>
            <a:pPr marL="914400" lvl="1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following song all about squares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https://www.youtube.com/watch?v=jOr2eRBluUs&amp;t=17s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following notes down in your notebook.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Draw the square using a ruler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Squares: 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9" y="2598078"/>
            <a:ext cx="3391173" cy="33911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02276" y="2871464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 </a:t>
            </a:r>
            <a:r>
              <a:rPr lang="es-MX" sz="2800" dirty="0" err="1" smtClean="0"/>
              <a:t>square</a:t>
            </a:r>
            <a:r>
              <a:rPr lang="es-MX" sz="2800" dirty="0" smtClean="0"/>
              <a:t> has 4 </a:t>
            </a:r>
            <a:r>
              <a:rPr lang="es-MX" sz="2800" dirty="0" err="1" smtClean="0"/>
              <a:t>sides</a:t>
            </a:r>
            <a:r>
              <a:rPr lang="es-MX" sz="2800" dirty="0" smtClean="0"/>
              <a:t>.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a </a:t>
            </a:r>
            <a:r>
              <a:rPr lang="es-MX" sz="2800" dirty="0" err="1" smtClean="0"/>
              <a:t>quadrilateral</a:t>
            </a:r>
            <a:r>
              <a:rPr lang="es-MX" sz="2800" dirty="0" smtClean="0"/>
              <a:t>.</a:t>
            </a:r>
          </a:p>
          <a:p>
            <a:endParaRPr lang="es-MX" sz="2800" dirty="0"/>
          </a:p>
          <a:p>
            <a:r>
              <a:rPr lang="es-MX" sz="2800" dirty="0" err="1" smtClean="0"/>
              <a:t>Every</a:t>
            </a:r>
            <a:r>
              <a:rPr lang="es-MX" sz="2800" dirty="0" smtClean="0"/>
              <a:t> </a:t>
            </a:r>
            <a:r>
              <a:rPr lang="es-MX" sz="2800" dirty="0" err="1" smtClean="0"/>
              <a:t>side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u="sng" dirty="0" err="1" smtClean="0"/>
              <a:t>equal</a:t>
            </a:r>
            <a:r>
              <a:rPr lang="es-MX" sz="2800" u="sng" dirty="0" smtClean="0"/>
              <a:t> in </a:t>
            </a:r>
            <a:r>
              <a:rPr lang="es-MX" sz="2800" u="sng" dirty="0" err="1" smtClean="0"/>
              <a:t>length</a:t>
            </a:r>
            <a:r>
              <a:rPr lang="es-MX" sz="2800" u="sng" dirty="0" smtClean="0"/>
              <a:t>.</a:t>
            </a:r>
          </a:p>
          <a:p>
            <a:endParaRPr lang="es-MX" sz="2800" u="sng" dirty="0" smtClean="0"/>
          </a:p>
          <a:p>
            <a:r>
              <a:rPr lang="es-MX" sz="2800" dirty="0" err="1"/>
              <a:t>Opposite</a:t>
            </a:r>
            <a:r>
              <a:rPr lang="es-MX" sz="2800" dirty="0"/>
              <a:t> </a:t>
            </a:r>
            <a:r>
              <a:rPr lang="es-MX" sz="2800" dirty="0" err="1"/>
              <a:t>sides</a:t>
            </a:r>
            <a:r>
              <a:rPr lang="es-MX" sz="2800" dirty="0"/>
              <a:t> are </a:t>
            </a:r>
            <a:r>
              <a:rPr lang="es-MX" sz="2800" u="sng" dirty="0" err="1" smtClean="0"/>
              <a:t>parallel</a:t>
            </a:r>
            <a:r>
              <a:rPr lang="es-MX" sz="2800" u="sng" dirty="0" smtClean="0"/>
              <a:t> </a:t>
            </a:r>
            <a:endParaRPr lang="es-MX" sz="2800" u="sng" dirty="0"/>
          </a:p>
          <a:p>
            <a:endParaRPr lang="es-MX" u="sng" dirty="0"/>
          </a:p>
          <a:p>
            <a:r>
              <a:rPr lang="es-MX" sz="2800" dirty="0" smtClean="0"/>
              <a:t>A </a:t>
            </a:r>
            <a:r>
              <a:rPr lang="es-MX" sz="2800" dirty="0" err="1" smtClean="0"/>
              <a:t>square</a:t>
            </a:r>
            <a:r>
              <a:rPr lang="es-MX" sz="2800" dirty="0" smtClean="0"/>
              <a:t> has 4 </a:t>
            </a:r>
            <a:r>
              <a:rPr lang="es-MX" sz="2800" dirty="0" err="1" smtClean="0"/>
              <a:t>right</a:t>
            </a:r>
            <a:r>
              <a:rPr lang="es-MX" sz="2800" dirty="0" smtClean="0"/>
              <a:t> </a:t>
            </a:r>
            <a:r>
              <a:rPr lang="es-MX" sz="2800" dirty="0" err="1" smtClean="0"/>
              <a:t>angles</a:t>
            </a:r>
            <a:r>
              <a:rPr lang="es-MX" sz="2800" dirty="0" smtClean="0"/>
              <a:t> (90</a:t>
            </a:r>
            <a:r>
              <a:rPr lang="es-MX" sz="2800" dirty="0" smtClean="0">
                <a:sym typeface="Symbol" panose="05050102010706020507" pitchFamily="18" charset="2"/>
              </a:rPr>
              <a:t>)</a:t>
            </a:r>
            <a:r>
              <a:rPr lang="es-MX" sz="2800" dirty="0" smtClean="0"/>
              <a:t> </a:t>
            </a:r>
          </a:p>
          <a:p>
            <a:r>
              <a:rPr lang="es-MX" dirty="0" err="1" smtClean="0"/>
              <a:t>Right</a:t>
            </a:r>
            <a:r>
              <a:rPr lang="es-MX" dirty="0" smtClean="0"/>
              <a:t> </a:t>
            </a:r>
            <a:r>
              <a:rPr lang="es-MX" dirty="0" err="1" smtClean="0"/>
              <a:t>angles</a:t>
            </a:r>
            <a:r>
              <a:rPr lang="es-MX" dirty="0" smtClean="0"/>
              <a:t> are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squares</a:t>
            </a:r>
            <a:r>
              <a:rPr lang="es-MX" dirty="0" smtClean="0"/>
              <a:t> in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corner</a:t>
            </a:r>
            <a:r>
              <a:rPr lang="es-MX" sz="1200" dirty="0" smtClean="0"/>
              <a:t> </a:t>
            </a:r>
          </a:p>
          <a:p>
            <a:endParaRPr lang="es-MX" sz="1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80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>
            <a:normAutofit/>
          </a:bodyPr>
          <a:lstStyle/>
          <a:p>
            <a:r>
              <a:rPr lang="es-MX" sz="4400" b="1" dirty="0" err="1" smtClean="0"/>
              <a:t>Task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four</a:t>
            </a:r>
            <a:r>
              <a:rPr lang="es-MX" sz="4400" b="1" dirty="0" smtClean="0"/>
              <a:t>: </a:t>
            </a:r>
            <a:r>
              <a:rPr lang="es-MX" sz="4400" b="1" dirty="0" err="1" smtClean="0"/>
              <a:t>Splash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Learn</a:t>
            </a:r>
            <a:r>
              <a:rPr lang="es-MX" sz="4400" b="1" dirty="0" smtClean="0"/>
              <a:t> (</a:t>
            </a:r>
            <a:r>
              <a:rPr lang="es-MX" sz="4400" b="1" dirty="0" err="1" smtClean="0"/>
              <a:t>Optional</a:t>
            </a:r>
            <a:r>
              <a:rPr lang="es-MX" sz="4400" b="1" dirty="0"/>
              <a:t>)</a:t>
            </a:r>
            <a:endParaRPr lang="en-GB" sz="4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359" y="1192962"/>
            <a:ext cx="107180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Nearly</a:t>
            </a:r>
            <a:r>
              <a:rPr lang="es-MX" sz="2800" dirty="0" smtClean="0"/>
              <a:t> done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day</a:t>
            </a:r>
            <a:r>
              <a:rPr lang="es-MX" sz="2800" dirty="0" smtClean="0"/>
              <a:t>! Log </a:t>
            </a:r>
            <a:r>
              <a:rPr lang="es-MX" sz="2800" dirty="0" err="1" smtClean="0"/>
              <a:t>into</a:t>
            </a:r>
            <a:r>
              <a:rPr lang="es-MX" sz="2800" dirty="0" smtClean="0"/>
              <a:t> </a:t>
            </a:r>
            <a:r>
              <a:rPr lang="es-MX" sz="2800" dirty="0" err="1" smtClean="0"/>
              <a:t>Splash</a:t>
            </a:r>
            <a:r>
              <a:rPr lang="es-MX" sz="2800" dirty="0" smtClean="0"/>
              <a:t> </a:t>
            </a:r>
            <a:r>
              <a:rPr lang="es-MX" sz="2800" dirty="0" err="1" smtClean="0"/>
              <a:t>Learn</a:t>
            </a:r>
            <a:r>
              <a:rPr lang="es-MX" sz="2800" dirty="0" smtClean="0"/>
              <a:t> and </a:t>
            </a:r>
            <a:r>
              <a:rPr lang="es-MX" sz="2800" dirty="0" err="1" smtClean="0"/>
              <a:t>take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quiz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“</a:t>
            </a:r>
            <a:r>
              <a:rPr lang="es-MX" sz="2800" dirty="0" err="1" smtClean="0">
                <a:solidFill>
                  <a:srgbClr val="FF0000"/>
                </a:solidFill>
              </a:rPr>
              <a:t>Addition</a:t>
            </a:r>
            <a:r>
              <a:rPr lang="es-MX" sz="2800" dirty="0" smtClean="0">
                <a:solidFill>
                  <a:srgbClr val="FF0000"/>
                </a:solidFill>
              </a:rPr>
              <a:t> up to 1,000,000</a:t>
            </a:r>
            <a:r>
              <a:rPr lang="es-MX" sz="2800" dirty="0" smtClean="0"/>
              <a:t>” to </a:t>
            </a:r>
            <a:r>
              <a:rPr lang="es-MX" sz="2800" dirty="0" err="1" smtClean="0"/>
              <a:t>practice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subtraction</a:t>
            </a:r>
            <a:r>
              <a:rPr lang="es-MX" sz="2800" dirty="0" smtClean="0"/>
              <a:t> </a:t>
            </a:r>
            <a:r>
              <a:rPr lang="es-MX" sz="2800" dirty="0" err="1" smtClean="0"/>
              <a:t>skills</a:t>
            </a:r>
            <a:r>
              <a:rPr lang="es-MX" sz="2800" dirty="0" smtClean="0"/>
              <a:t>! </a:t>
            </a:r>
            <a:r>
              <a:rPr lang="es-MX" sz="2800" dirty="0" err="1" smtClean="0"/>
              <a:t>We</a:t>
            </a:r>
            <a:r>
              <a:rPr lang="es-MX" sz="2800" dirty="0" smtClean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be </a:t>
            </a:r>
            <a:r>
              <a:rPr lang="es-MX" sz="2800" dirty="0" err="1" smtClean="0"/>
              <a:t>using</a:t>
            </a:r>
            <a:r>
              <a:rPr lang="es-MX" sz="2800" dirty="0" smtClean="0"/>
              <a:t> </a:t>
            </a:r>
            <a:r>
              <a:rPr lang="es-MX" sz="2800" dirty="0" err="1" smtClean="0"/>
              <a:t>them</a:t>
            </a:r>
            <a:r>
              <a:rPr lang="es-MX" sz="2800" dirty="0" smtClean="0"/>
              <a:t> </a:t>
            </a:r>
            <a:r>
              <a:rPr lang="es-MX" sz="2800" dirty="0" err="1" smtClean="0"/>
              <a:t>next</a:t>
            </a:r>
            <a:r>
              <a:rPr lang="es-MX" sz="2800" dirty="0" smtClean="0"/>
              <a:t> </a:t>
            </a:r>
            <a:r>
              <a:rPr lang="es-MX" sz="2800" dirty="0" err="1" smtClean="0"/>
              <a:t>week</a:t>
            </a:r>
            <a:r>
              <a:rPr lang="es-MX" sz="2800" dirty="0" smtClean="0"/>
              <a:t>! </a:t>
            </a:r>
          </a:p>
          <a:p>
            <a:endParaRPr lang="es-MX" sz="3200" dirty="0"/>
          </a:p>
          <a:p>
            <a:r>
              <a:rPr lang="es-MX" sz="2000" i="1" dirty="0"/>
              <a:t>Note: </a:t>
            </a:r>
            <a:r>
              <a:rPr lang="es-MX" sz="2000" i="1" dirty="0" err="1"/>
              <a:t>Splash</a:t>
            </a:r>
            <a:r>
              <a:rPr lang="es-MX" sz="2000" i="1" dirty="0"/>
              <a:t> </a:t>
            </a:r>
            <a:r>
              <a:rPr lang="es-MX" sz="2000" i="1" dirty="0" err="1"/>
              <a:t>Learn</a:t>
            </a:r>
            <a:r>
              <a:rPr lang="es-MX" sz="2000" i="1" dirty="0"/>
              <a:t> </a:t>
            </a:r>
            <a:r>
              <a:rPr lang="es-MX" sz="2000" i="1" dirty="0" err="1"/>
              <a:t>is</a:t>
            </a:r>
            <a:r>
              <a:rPr lang="es-MX" sz="2000" i="1" dirty="0"/>
              <a:t> </a:t>
            </a:r>
            <a:r>
              <a:rPr lang="es-MX" sz="2000" i="1" dirty="0" err="1"/>
              <a:t>having</a:t>
            </a:r>
            <a:r>
              <a:rPr lang="es-MX" sz="2000" i="1" dirty="0"/>
              <a:t> </a:t>
            </a:r>
            <a:r>
              <a:rPr lang="es-MX" sz="2000" i="1" dirty="0" err="1"/>
              <a:t>some</a:t>
            </a:r>
            <a:r>
              <a:rPr lang="es-MX" sz="2000" i="1" dirty="0"/>
              <a:t> </a:t>
            </a:r>
            <a:r>
              <a:rPr lang="es-MX" sz="2000" i="1" dirty="0" err="1"/>
              <a:t>technical</a:t>
            </a:r>
            <a:r>
              <a:rPr lang="es-MX" sz="2000" i="1" dirty="0"/>
              <a:t> </a:t>
            </a:r>
            <a:r>
              <a:rPr lang="es-MX" sz="2000" i="1" dirty="0" err="1"/>
              <a:t>difficulties</a:t>
            </a:r>
            <a:r>
              <a:rPr lang="es-MX" sz="2000" i="1" dirty="0"/>
              <a:t> so </a:t>
            </a:r>
            <a:r>
              <a:rPr lang="es-MX" sz="2000" i="1" dirty="0" err="1"/>
              <a:t>it</a:t>
            </a:r>
            <a:r>
              <a:rPr lang="es-MX" sz="2000" i="1" dirty="0"/>
              <a:t> </a:t>
            </a:r>
            <a:r>
              <a:rPr lang="es-MX" sz="2000" i="1" dirty="0" err="1"/>
              <a:t>might</a:t>
            </a:r>
            <a:r>
              <a:rPr lang="es-MX" sz="2000" i="1" dirty="0"/>
              <a:t> be a bit </a:t>
            </a:r>
            <a:r>
              <a:rPr lang="es-MX" sz="2000" i="1" dirty="0" err="1"/>
              <a:t>slow</a:t>
            </a:r>
            <a:r>
              <a:rPr lang="es-MX" sz="2000" i="1" dirty="0"/>
              <a:t> </a:t>
            </a:r>
            <a:r>
              <a:rPr lang="es-MX" sz="2000" i="1" dirty="0" err="1"/>
              <a:t>or</a:t>
            </a:r>
            <a:r>
              <a:rPr lang="es-MX" sz="2000" i="1" dirty="0"/>
              <a:t> show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some</a:t>
            </a:r>
            <a:r>
              <a:rPr lang="es-MX" sz="2000" i="1" dirty="0"/>
              <a:t> </a:t>
            </a:r>
            <a:r>
              <a:rPr lang="es-MX" sz="2000" i="1" dirty="0" err="1"/>
              <a:t>strange</a:t>
            </a:r>
            <a:r>
              <a:rPr lang="es-MX" sz="2000" i="1" dirty="0"/>
              <a:t> </a:t>
            </a:r>
            <a:r>
              <a:rPr lang="es-MX" sz="2000" i="1" dirty="0" err="1"/>
              <a:t>messages</a:t>
            </a:r>
            <a:r>
              <a:rPr lang="es-MX" sz="2000" i="1" dirty="0"/>
              <a:t>. </a:t>
            </a:r>
            <a:r>
              <a:rPr lang="es-MX" sz="2000" i="1" dirty="0" err="1"/>
              <a:t>You</a:t>
            </a:r>
            <a:r>
              <a:rPr lang="es-MX" sz="2000" i="1" dirty="0"/>
              <a:t> do </a:t>
            </a:r>
            <a:r>
              <a:rPr lang="es-MX" sz="2000" i="1" dirty="0" err="1"/>
              <a:t>not</a:t>
            </a:r>
            <a:r>
              <a:rPr lang="es-MX" sz="2000" i="1" dirty="0"/>
              <a:t> </a:t>
            </a:r>
            <a:r>
              <a:rPr lang="es-MX" sz="2000" i="1" dirty="0" err="1"/>
              <a:t>need</a:t>
            </a:r>
            <a:r>
              <a:rPr lang="es-MX" sz="2000" i="1" dirty="0"/>
              <a:t> to </a:t>
            </a:r>
            <a:r>
              <a:rPr lang="es-MX" sz="2000" i="1" dirty="0" err="1"/>
              <a:t>pay</a:t>
            </a:r>
            <a:r>
              <a:rPr lang="es-MX" sz="2000" i="1" dirty="0"/>
              <a:t> to complete </a:t>
            </a:r>
            <a:r>
              <a:rPr lang="es-MX" sz="2000" i="1" dirty="0" err="1"/>
              <a:t>assignments</a:t>
            </a:r>
            <a:r>
              <a:rPr lang="es-MX" sz="2000" i="1" dirty="0"/>
              <a:t> </a:t>
            </a:r>
            <a:r>
              <a:rPr lang="es-MX" sz="2000" i="1" dirty="0" err="1"/>
              <a:t>given</a:t>
            </a:r>
            <a:r>
              <a:rPr lang="es-MX" sz="2000" i="1" dirty="0"/>
              <a:t> to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by</a:t>
            </a:r>
            <a:r>
              <a:rPr lang="es-MX" sz="2000" i="1" dirty="0"/>
              <a:t> </a:t>
            </a:r>
            <a:r>
              <a:rPr lang="es-MX" sz="2000" i="1" dirty="0" err="1"/>
              <a:t>your</a:t>
            </a:r>
            <a:r>
              <a:rPr lang="es-MX" sz="2000" i="1" dirty="0"/>
              <a:t> </a:t>
            </a:r>
            <a:r>
              <a:rPr lang="es-MX" sz="2000" i="1" dirty="0" err="1"/>
              <a:t>teacher</a:t>
            </a:r>
            <a:r>
              <a:rPr lang="es-MX" sz="2000" i="1" dirty="0"/>
              <a:t>. </a:t>
            </a:r>
            <a:r>
              <a:rPr lang="es-MX" sz="2000" i="1" dirty="0" err="1"/>
              <a:t>Your</a:t>
            </a:r>
            <a:r>
              <a:rPr lang="es-MX" sz="2000" i="1" dirty="0"/>
              <a:t> </a:t>
            </a:r>
            <a:r>
              <a:rPr lang="es-MX" sz="2000" i="1" dirty="0" err="1"/>
              <a:t>teacher</a:t>
            </a:r>
            <a:r>
              <a:rPr lang="es-MX" sz="2000" i="1" dirty="0"/>
              <a:t> </a:t>
            </a:r>
            <a:r>
              <a:rPr lang="es-MX" sz="2000" i="1" dirty="0" err="1"/>
              <a:t>automatically</a:t>
            </a:r>
            <a:r>
              <a:rPr lang="es-MX" sz="2000" i="1" dirty="0"/>
              <a:t> </a:t>
            </a:r>
            <a:r>
              <a:rPr lang="es-MX" sz="2000" i="1" dirty="0" err="1"/>
              <a:t>receives</a:t>
            </a:r>
            <a:r>
              <a:rPr lang="es-MX" sz="2000" i="1" dirty="0"/>
              <a:t> </a:t>
            </a:r>
            <a:r>
              <a:rPr lang="es-MX" sz="2000" i="1" dirty="0" err="1"/>
              <a:t>the</a:t>
            </a:r>
            <a:r>
              <a:rPr lang="es-MX" sz="2000" i="1" dirty="0"/>
              <a:t> </a:t>
            </a:r>
            <a:r>
              <a:rPr lang="es-MX" sz="2000" i="1" dirty="0" err="1"/>
              <a:t>results</a:t>
            </a:r>
            <a:r>
              <a:rPr lang="es-MX" sz="2000" i="1" dirty="0"/>
              <a:t> and </a:t>
            </a:r>
            <a:r>
              <a:rPr lang="es-MX" sz="2000" i="1" dirty="0" err="1"/>
              <a:t>they</a:t>
            </a:r>
            <a:r>
              <a:rPr lang="es-MX" sz="2000" i="1" dirty="0"/>
              <a:t> </a:t>
            </a:r>
            <a:r>
              <a:rPr lang="es-MX" sz="2000" i="1" dirty="0" err="1"/>
              <a:t>will</a:t>
            </a:r>
            <a:r>
              <a:rPr lang="es-MX" sz="2000" i="1" dirty="0"/>
              <a:t> </a:t>
            </a:r>
            <a:r>
              <a:rPr lang="es-MX" sz="2000" i="1" dirty="0" err="1"/>
              <a:t>let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know</a:t>
            </a:r>
            <a:r>
              <a:rPr lang="es-MX" sz="2000" i="1" dirty="0"/>
              <a:t> </a:t>
            </a:r>
            <a:r>
              <a:rPr lang="es-MX" sz="2000" i="1" dirty="0" err="1"/>
              <a:t>if</a:t>
            </a:r>
            <a:r>
              <a:rPr lang="es-MX" sz="2000" i="1" dirty="0"/>
              <a:t> </a:t>
            </a:r>
            <a:r>
              <a:rPr lang="es-MX" sz="2000" i="1" dirty="0" err="1"/>
              <a:t>there</a:t>
            </a:r>
            <a:r>
              <a:rPr lang="es-MX" sz="2000" i="1" dirty="0"/>
              <a:t> </a:t>
            </a:r>
            <a:r>
              <a:rPr lang="es-MX" sz="2000" i="1" dirty="0" err="1"/>
              <a:t>is</a:t>
            </a:r>
            <a:r>
              <a:rPr lang="es-MX" sz="2000" i="1" dirty="0"/>
              <a:t> a </a:t>
            </a:r>
            <a:r>
              <a:rPr lang="es-MX" sz="2000" i="1" dirty="0" err="1"/>
              <a:t>problem</a:t>
            </a:r>
            <a:r>
              <a:rPr lang="es-MX" sz="2000" i="1" dirty="0"/>
              <a:t>. </a:t>
            </a:r>
            <a:r>
              <a:rPr lang="es-MX" sz="2000" i="1" dirty="0" err="1"/>
              <a:t>If</a:t>
            </a:r>
            <a:r>
              <a:rPr lang="es-MX" sz="2000" i="1" dirty="0"/>
              <a:t> </a:t>
            </a:r>
            <a:r>
              <a:rPr lang="es-MX" sz="2000" i="1" dirty="0" err="1"/>
              <a:t>your</a:t>
            </a:r>
            <a:r>
              <a:rPr lang="es-MX" sz="2000" i="1" dirty="0"/>
              <a:t> </a:t>
            </a:r>
            <a:r>
              <a:rPr lang="es-MX" sz="2000" i="1" dirty="0" err="1"/>
              <a:t>parents</a:t>
            </a:r>
            <a:r>
              <a:rPr lang="es-MX" sz="2000" i="1" dirty="0"/>
              <a:t> </a:t>
            </a:r>
            <a:r>
              <a:rPr lang="es-MX" sz="2000" i="1" dirty="0" err="1"/>
              <a:t>get</a:t>
            </a:r>
            <a:r>
              <a:rPr lang="es-MX" sz="2000" i="1" dirty="0"/>
              <a:t> a </a:t>
            </a:r>
            <a:r>
              <a:rPr lang="es-MX" sz="2000" i="1" dirty="0" err="1"/>
              <a:t>message</a:t>
            </a:r>
            <a:r>
              <a:rPr lang="es-MX" sz="2000" i="1" dirty="0"/>
              <a:t> to </a:t>
            </a:r>
            <a:r>
              <a:rPr lang="es-MX" sz="2000" i="1" dirty="0" err="1"/>
              <a:t>say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have</a:t>
            </a:r>
            <a:r>
              <a:rPr lang="es-MX" sz="2000" i="1" dirty="0"/>
              <a:t> </a:t>
            </a:r>
            <a:r>
              <a:rPr lang="es-MX" sz="2000" i="1" dirty="0" err="1"/>
              <a:t>not</a:t>
            </a:r>
            <a:r>
              <a:rPr lang="es-MX" sz="2000" i="1" dirty="0"/>
              <a:t> </a:t>
            </a:r>
            <a:r>
              <a:rPr lang="es-MX" sz="2000" i="1" dirty="0" err="1"/>
              <a:t>completed</a:t>
            </a:r>
            <a:r>
              <a:rPr lang="es-MX" sz="2000" i="1" dirty="0"/>
              <a:t> </a:t>
            </a:r>
            <a:r>
              <a:rPr lang="es-MX" sz="2000" i="1" dirty="0" err="1"/>
              <a:t>the</a:t>
            </a:r>
            <a:r>
              <a:rPr lang="es-MX" sz="2000" i="1" dirty="0"/>
              <a:t> </a:t>
            </a:r>
            <a:r>
              <a:rPr lang="es-MX" sz="2000" i="1" dirty="0" err="1"/>
              <a:t>work</a:t>
            </a:r>
            <a:r>
              <a:rPr lang="es-MX" sz="2000" i="1" dirty="0"/>
              <a:t>, </a:t>
            </a:r>
            <a:r>
              <a:rPr lang="es-MX" sz="2000" i="1" dirty="0" err="1"/>
              <a:t>but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already</a:t>
            </a:r>
            <a:r>
              <a:rPr lang="es-MX" sz="2000" i="1" dirty="0"/>
              <a:t> </a:t>
            </a:r>
            <a:r>
              <a:rPr lang="es-MX" sz="2000" i="1" dirty="0" err="1"/>
              <a:t>have</a:t>
            </a:r>
            <a:r>
              <a:rPr lang="es-MX" sz="2000" i="1" dirty="0"/>
              <a:t>, </a:t>
            </a:r>
            <a:r>
              <a:rPr lang="es-MX" sz="2000" i="1" dirty="0" err="1"/>
              <a:t>dont</a:t>
            </a:r>
            <a:r>
              <a:rPr lang="es-MX" sz="2000" i="1" dirty="0"/>
              <a:t> </a:t>
            </a:r>
            <a:r>
              <a:rPr lang="es-MX" sz="2000" i="1" dirty="0" err="1"/>
              <a:t>worry</a:t>
            </a:r>
            <a:r>
              <a:rPr lang="es-MX" sz="2000" i="1" dirty="0"/>
              <a:t>. </a:t>
            </a:r>
            <a:r>
              <a:rPr lang="es-MX" sz="2000" i="1" dirty="0" err="1"/>
              <a:t>They</a:t>
            </a:r>
            <a:r>
              <a:rPr lang="es-MX" sz="2000" i="1" dirty="0"/>
              <a:t> are </a:t>
            </a:r>
            <a:r>
              <a:rPr lang="es-MX" sz="2000" i="1" dirty="0" err="1"/>
              <a:t>having</a:t>
            </a:r>
            <a:r>
              <a:rPr lang="es-MX" sz="2000" i="1" dirty="0"/>
              <a:t> </a:t>
            </a:r>
            <a:r>
              <a:rPr lang="es-MX" sz="2000" i="1" dirty="0" err="1"/>
              <a:t>some</a:t>
            </a:r>
            <a:r>
              <a:rPr lang="es-MX" sz="2000" i="1" dirty="0"/>
              <a:t> </a:t>
            </a:r>
            <a:r>
              <a:rPr lang="es-MX" sz="2000" i="1" dirty="0" err="1"/>
              <a:t>problems</a:t>
            </a:r>
            <a:r>
              <a:rPr lang="es-MX" sz="2000" i="1" dirty="0"/>
              <a:t> </a:t>
            </a:r>
            <a:r>
              <a:rPr lang="es-MX" sz="2000" i="1" dirty="0" err="1"/>
              <a:t>with</a:t>
            </a:r>
            <a:r>
              <a:rPr lang="es-MX" sz="2000" i="1" dirty="0"/>
              <a:t> </a:t>
            </a:r>
            <a:r>
              <a:rPr lang="es-MX" sz="2000" i="1" dirty="0" err="1"/>
              <a:t>the</a:t>
            </a:r>
            <a:r>
              <a:rPr lang="es-MX" sz="2000" i="1" dirty="0"/>
              <a:t> </a:t>
            </a:r>
            <a:r>
              <a:rPr lang="es-MX" sz="2000" i="1" dirty="0" err="1"/>
              <a:t>system</a:t>
            </a:r>
            <a:r>
              <a:rPr lang="es-MX" sz="2000" i="1" dirty="0"/>
              <a:t>. </a:t>
            </a:r>
            <a:r>
              <a:rPr lang="es-MX" sz="2000" i="1" dirty="0" err="1"/>
              <a:t>If</a:t>
            </a:r>
            <a:r>
              <a:rPr lang="es-MX" sz="2000" i="1" dirty="0"/>
              <a:t> </a:t>
            </a:r>
            <a:r>
              <a:rPr lang="es-MX" sz="2000" i="1" dirty="0" err="1"/>
              <a:t>you</a:t>
            </a:r>
            <a:r>
              <a:rPr lang="es-MX" sz="2000" i="1" dirty="0"/>
              <a:t> </a:t>
            </a:r>
            <a:r>
              <a:rPr lang="es-MX" sz="2000" i="1" dirty="0" err="1"/>
              <a:t>dont</a:t>
            </a:r>
            <a:r>
              <a:rPr lang="es-MX" sz="2000" i="1" dirty="0"/>
              <a:t> </a:t>
            </a:r>
            <a:r>
              <a:rPr lang="es-MX" sz="2000" i="1" dirty="0" err="1"/>
              <a:t>want</a:t>
            </a:r>
            <a:r>
              <a:rPr lang="es-MX" sz="2000" i="1" dirty="0"/>
              <a:t> to use </a:t>
            </a:r>
            <a:r>
              <a:rPr lang="es-MX" sz="2000" i="1" dirty="0" err="1"/>
              <a:t>splash</a:t>
            </a:r>
            <a:r>
              <a:rPr lang="es-MX" sz="2000" i="1" dirty="0"/>
              <a:t> </a:t>
            </a:r>
            <a:r>
              <a:rPr lang="es-MX" sz="2000" i="1" dirty="0" err="1"/>
              <a:t>learn</a:t>
            </a:r>
            <a:r>
              <a:rPr lang="es-MX" sz="2000" i="1" dirty="0"/>
              <a:t>, </a:t>
            </a:r>
            <a:r>
              <a:rPr lang="es-MX" sz="2000" i="1" dirty="0" err="1"/>
              <a:t>don’t</a:t>
            </a:r>
            <a:r>
              <a:rPr lang="es-MX" sz="2000" i="1" dirty="0"/>
              <a:t> </a:t>
            </a:r>
            <a:r>
              <a:rPr lang="es-MX" sz="2000" i="1" dirty="0" err="1"/>
              <a:t>worry</a:t>
            </a:r>
            <a:r>
              <a:rPr lang="es-MX" sz="2000" i="1" dirty="0"/>
              <a:t>. </a:t>
            </a:r>
            <a:r>
              <a:rPr lang="es-MX" sz="2000" i="1" dirty="0" err="1"/>
              <a:t>This</a:t>
            </a:r>
            <a:r>
              <a:rPr lang="es-MX" sz="2000" i="1" dirty="0"/>
              <a:t> </a:t>
            </a:r>
            <a:r>
              <a:rPr lang="es-MX" sz="2000" i="1" dirty="0" err="1"/>
              <a:t>activity</a:t>
            </a:r>
            <a:r>
              <a:rPr lang="es-MX" sz="2000" i="1" dirty="0"/>
              <a:t> </a:t>
            </a:r>
            <a:r>
              <a:rPr lang="es-MX" sz="2000" i="1" dirty="0" err="1"/>
              <a:t>is</a:t>
            </a:r>
            <a:r>
              <a:rPr lang="es-MX" sz="2000" i="1" dirty="0"/>
              <a:t> OPTIONAL. </a:t>
            </a:r>
          </a:p>
          <a:p>
            <a:r>
              <a:rPr lang="es-MX" sz="2000" i="1" dirty="0" smtClean="0"/>
              <a:t>. </a:t>
            </a:r>
          </a:p>
          <a:p>
            <a:endParaRPr lang="en-GB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r="50719"/>
          <a:stretch/>
        </p:blipFill>
        <p:spPr>
          <a:xfrm>
            <a:off x="3536813" y="4531364"/>
            <a:ext cx="2214699" cy="2321453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5751512" y="4531364"/>
            <a:ext cx="2308271" cy="1499688"/>
          </a:xfrm>
          <a:prstGeom prst="wedgeEllipseCallout">
            <a:avLst>
              <a:gd name="adj1" fmla="val -87045"/>
              <a:gd name="adj2" fmla="val -3699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Wow! How wonderful you are!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77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Class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four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 </a:t>
            </a:r>
            <a:endParaRPr lang="en-GB" sz="540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</a:p>
          <a:p>
            <a:pPr marL="457200" lvl="1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ruler</a:t>
            </a:r>
          </a:p>
          <a:p>
            <a:pPr marL="457200" lvl="1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 to watch a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video, and complete Splash Learn  </a:t>
            </a:r>
            <a:endParaRPr lang="es-MX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Task One: Rectangle Video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following video about rectangles before we begin today. Rectangles are everywhere! How many rectangles can you see from where you are sitting now? 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https://www.youtube.com/watch?v=2WHJio4TRNY</a:t>
            </a:r>
          </a:p>
        </p:txBody>
      </p:sp>
    </p:spTree>
    <p:extLst>
      <p:ext uri="{BB962C8B-B14F-4D97-AF65-F5344CB8AC3E}">
        <p14:creationId xmlns:p14="http://schemas.microsoft.com/office/powerpoint/2010/main" val="385149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470" y="178525"/>
            <a:ext cx="11436530" cy="1441269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916" y="1278978"/>
            <a:ext cx="11632473" cy="1632857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following notes down in your notebook.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Draw the rectangle using a ruler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Rectangles: 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02276" y="2571018"/>
            <a:ext cx="6858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 </a:t>
            </a:r>
            <a:r>
              <a:rPr lang="es-MX" sz="2800" dirty="0" err="1" smtClean="0"/>
              <a:t>rectangle</a:t>
            </a:r>
            <a:r>
              <a:rPr lang="es-MX" sz="2800" dirty="0" smtClean="0"/>
              <a:t> has 4 </a:t>
            </a:r>
            <a:r>
              <a:rPr lang="es-MX" sz="2800" dirty="0" err="1" smtClean="0"/>
              <a:t>sides</a:t>
            </a:r>
            <a:r>
              <a:rPr lang="es-MX" sz="2800" dirty="0" smtClean="0"/>
              <a:t>.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a </a:t>
            </a:r>
            <a:r>
              <a:rPr lang="es-MX" sz="2800" dirty="0" err="1" smtClean="0"/>
              <a:t>quadrilateral</a:t>
            </a:r>
            <a:r>
              <a:rPr lang="es-MX" sz="2800" dirty="0" smtClean="0"/>
              <a:t>.</a:t>
            </a:r>
          </a:p>
          <a:p>
            <a:endParaRPr lang="es-MX" sz="2800" dirty="0"/>
          </a:p>
          <a:p>
            <a:r>
              <a:rPr lang="es-MX" sz="2800" dirty="0" err="1" smtClean="0"/>
              <a:t>Each</a:t>
            </a:r>
            <a:r>
              <a:rPr lang="es-MX" sz="2800" dirty="0" smtClean="0"/>
              <a:t> </a:t>
            </a:r>
            <a:r>
              <a:rPr lang="es-MX" sz="2800" u="sng" dirty="0" err="1" smtClean="0"/>
              <a:t>opposite</a:t>
            </a:r>
            <a:r>
              <a:rPr lang="es-MX" sz="2800" dirty="0" smtClean="0"/>
              <a:t> </a:t>
            </a:r>
            <a:r>
              <a:rPr lang="es-MX" sz="2800" dirty="0" err="1" smtClean="0"/>
              <a:t>side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equal</a:t>
            </a:r>
            <a:r>
              <a:rPr lang="es-MX" sz="2800" dirty="0" smtClean="0"/>
              <a:t> in </a:t>
            </a:r>
            <a:r>
              <a:rPr lang="es-MX" sz="2800" dirty="0" err="1" smtClean="0"/>
              <a:t>length</a:t>
            </a:r>
            <a:r>
              <a:rPr lang="es-MX" sz="2800" dirty="0" smtClean="0"/>
              <a:t>. </a:t>
            </a:r>
          </a:p>
          <a:p>
            <a:endParaRPr lang="es-MX" sz="2800" u="sng" dirty="0" smtClean="0"/>
          </a:p>
          <a:p>
            <a:r>
              <a:rPr lang="es-MX" sz="2800" dirty="0" err="1"/>
              <a:t>Opposite</a:t>
            </a:r>
            <a:r>
              <a:rPr lang="es-MX" sz="2800" dirty="0"/>
              <a:t> </a:t>
            </a:r>
            <a:r>
              <a:rPr lang="es-MX" sz="2800" dirty="0" err="1"/>
              <a:t>sides</a:t>
            </a:r>
            <a:r>
              <a:rPr lang="es-MX" sz="2800" dirty="0"/>
              <a:t> are </a:t>
            </a:r>
            <a:r>
              <a:rPr lang="es-MX" sz="2800" u="sng" dirty="0" err="1" smtClean="0"/>
              <a:t>parallel</a:t>
            </a:r>
            <a:r>
              <a:rPr lang="es-MX" sz="2800" u="sng" dirty="0" smtClean="0"/>
              <a:t> </a:t>
            </a:r>
            <a:endParaRPr lang="es-MX" sz="2800" u="sng" dirty="0"/>
          </a:p>
          <a:p>
            <a:endParaRPr lang="es-MX" u="sng" dirty="0"/>
          </a:p>
          <a:p>
            <a:r>
              <a:rPr lang="es-MX" sz="2800" dirty="0" smtClean="0"/>
              <a:t>A </a:t>
            </a:r>
            <a:r>
              <a:rPr lang="es-MX" sz="2800" dirty="0" err="1" smtClean="0"/>
              <a:t>rectangle</a:t>
            </a:r>
            <a:r>
              <a:rPr lang="es-MX" sz="2800" dirty="0" smtClean="0"/>
              <a:t> has 4 </a:t>
            </a:r>
            <a:r>
              <a:rPr lang="es-MX" sz="2800" dirty="0" err="1" smtClean="0"/>
              <a:t>right</a:t>
            </a:r>
            <a:r>
              <a:rPr lang="es-MX" sz="2800" dirty="0" smtClean="0"/>
              <a:t> </a:t>
            </a:r>
            <a:r>
              <a:rPr lang="es-MX" sz="2800" dirty="0" err="1" smtClean="0"/>
              <a:t>angles</a:t>
            </a:r>
            <a:r>
              <a:rPr lang="es-MX" sz="2800" dirty="0" smtClean="0"/>
              <a:t> (90</a:t>
            </a:r>
            <a:r>
              <a:rPr lang="es-MX" sz="2800" dirty="0" smtClean="0">
                <a:sym typeface="Symbol" panose="05050102010706020507" pitchFamily="18" charset="2"/>
              </a:rPr>
              <a:t>)</a:t>
            </a:r>
            <a:r>
              <a:rPr lang="es-MX" sz="2800" dirty="0" smtClean="0"/>
              <a:t> </a:t>
            </a:r>
          </a:p>
          <a:p>
            <a:r>
              <a:rPr lang="es-MX" dirty="0" err="1" smtClean="0"/>
              <a:t>Right</a:t>
            </a:r>
            <a:r>
              <a:rPr lang="es-MX" dirty="0" smtClean="0"/>
              <a:t> </a:t>
            </a:r>
            <a:r>
              <a:rPr lang="es-MX" dirty="0" err="1" smtClean="0"/>
              <a:t>angles</a:t>
            </a:r>
            <a:r>
              <a:rPr lang="es-MX" dirty="0" smtClean="0"/>
              <a:t> are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squares</a:t>
            </a:r>
            <a:r>
              <a:rPr lang="es-MX" dirty="0" smtClean="0"/>
              <a:t> in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corner</a:t>
            </a:r>
            <a:r>
              <a:rPr lang="es-MX" sz="1200" dirty="0" smtClean="0"/>
              <a:t> </a:t>
            </a:r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 smtClean="0"/>
          </a:p>
          <a:p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6" y="2441861"/>
            <a:ext cx="3926066" cy="31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399"/>
            <a:ext cx="12192000" cy="1441269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Rectangles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02276" y="2571018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 smtClean="0"/>
          </a:p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365760" y="1224336"/>
            <a:ext cx="1149531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GB" sz="2400" dirty="0" smtClean="0"/>
              <a:t>Write the title: </a:t>
            </a:r>
            <a:r>
              <a:rPr lang="en-GB" sz="2400" u="sng" dirty="0" smtClean="0">
                <a:solidFill>
                  <a:srgbClr val="FF0000"/>
                </a:solidFill>
              </a:rPr>
              <a:t>Rectangles and Squares Around the House </a:t>
            </a:r>
          </a:p>
          <a:p>
            <a:pPr marL="800100" lvl="1" indent="-342900">
              <a:buAutoNum type="arabicPeriod"/>
            </a:pPr>
            <a:r>
              <a:rPr lang="en-GB" sz="2400" dirty="0" smtClean="0"/>
              <a:t>Take you notebook, pencil and ruler and go off searching in your house for rectangles and squares. </a:t>
            </a:r>
          </a:p>
          <a:p>
            <a:pPr marL="800100" lvl="1" indent="-342900">
              <a:buAutoNum type="arabicPeriod"/>
            </a:pPr>
            <a:endParaRPr lang="en-GB" sz="2400" dirty="0" smtClean="0"/>
          </a:p>
          <a:p>
            <a:pPr marL="800100" lvl="1" indent="-342900">
              <a:buAutoNum type="arabicPeriod"/>
            </a:pPr>
            <a:r>
              <a:rPr lang="en-GB" sz="2400" dirty="0" smtClean="0"/>
              <a:t>They are everywhere! When you find one, draw it in your notebook, write what the object is and measure the length and width. For example: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lvl="1"/>
            <a:endParaRPr lang="en-GB" sz="2400" dirty="0" smtClean="0"/>
          </a:p>
          <a:p>
            <a:pPr marL="800100" lvl="1" indent="-342900">
              <a:buAutoNum type="arabicPeriod"/>
            </a:pPr>
            <a:endParaRPr lang="en-GB" sz="2400" dirty="0" smtClean="0"/>
          </a:p>
          <a:p>
            <a:pPr marL="800100" lvl="1" indent="-342900">
              <a:buAutoNum type="arabicPeriod"/>
            </a:pPr>
            <a:r>
              <a:rPr lang="en-GB" sz="2400" dirty="0" smtClean="0"/>
              <a:t>Repeat until you have 3 squares and 3 rectangles drawn in your notebook. </a:t>
            </a:r>
            <a:endParaRPr lang="en-GB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5619" r="14691" b="15429"/>
          <a:stretch/>
        </p:blipFill>
        <p:spPr>
          <a:xfrm>
            <a:off x="1515292" y="3819050"/>
            <a:ext cx="2913017" cy="18763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28309" y="4295563"/>
            <a:ext cx="497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TV. </a:t>
            </a:r>
          </a:p>
          <a:p>
            <a:r>
              <a:rPr lang="en-GB" dirty="0" smtClean="0"/>
              <a:t>It is a rectangle. </a:t>
            </a:r>
          </a:p>
          <a:p>
            <a:r>
              <a:rPr lang="en-GB" dirty="0" smtClean="0"/>
              <a:t>The length is 120cm and the width is 60 cm. </a:t>
            </a:r>
          </a:p>
        </p:txBody>
      </p:sp>
    </p:spTree>
    <p:extLst>
      <p:ext uri="{BB962C8B-B14F-4D97-AF65-F5344CB8AC3E}">
        <p14:creationId xmlns:p14="http://schemas.microsoft.com/office/powerpoint/2010/main" val="51816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Class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One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 </a:t>
            </a:r>
            <a:endParaRPr lang="en-GB" sz="540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Book</a:t>
            </a:r>
          </a:p>
          <a:p>
            <a:pPr lvl="1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endParaRPr lang="es-MX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6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>
            <a:normAutofit/>
          </a:bodyPr>
          <a:lstStyle/>
          <a:p>
            <a:r>
              <a:rPr lang="es-MX" sz="4400" b="1" dirty="0" err="1" smtClean="0"/>
              <a:t>Task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four</a:t>
            </a:r>
            <a:r>
              <a:rPr lang="es-MX" sz="4400" b="1" dirty="0" smtClean="0"/>
              <a:t>: </a:t>
            </a:r>
            <a:r>
              <a:rPr lang="es-MX" sz="4400" b="1" dirty="0" err="1" smtClean="0"/>
              <a:t>Splash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Learn</a:t>
            </a:r>
            <a:r>
              <a:rPr lang="es-MX" sz="4400" b="1" dirty="0" smtClean="0"/>
              <a:t> (</a:t>
            </a:r>
            <a:r>
              <a:rPr lang="es-MX" sz="4400" b="1" dirty="0" err="1" smtClean="0"/>
              <a:t>Optional</a:t>
            </a:r>
            <a:r>
              <a:rPr lang="es-MX" sz="4400" b="1" dirty="0" smtClean="0"/>
              <a:t>)</a:t>
            </a:r>
            <a:endParaRPr lang="en-GB" sz="4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359" y="1192962"/>
            <a:ext cx="107180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Nearly</a:t>
            </a:r>
            <a:r>
              <a:rPr lang="es-MX" sz="2800" dirty="0" smtClean="0"/>
              <a:t> done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day</a:t>
            </a:r>
            <a:r>
              <a:rPr lang="es-MX" sz="2800" dirty="0" smtClean="0"/>
              <a:t>! Log </a:t>
            </a:r>
            <a:r>
              <a:rPr lang="es-MX" sz="2800" dirty="0" err="1" smtClean="0"/>
              <a:t>into</a:t>
            </a:r>
            <a:r>
              <a:rPr lang="es-MX" sz="2800" dirty="0" smtClean="0"/>
              <a:t> </a:t>
            </a:r>
            <a:r>
              <a:rPr lang="es-MX" sz="2800" dirty="0" err="1" smtClean="0"/>
              <a:t>Splash</a:t>
            </a:r>
            <a:r>
              <a:rPr lang="es-MX" sz="2800" dirty="0" smtClean="0"/>
              <a:t> </a:t>
            </a:r>
            <a:r>
              <a:rPr lang="es-MX" sz="2800" dirty="0" err="1" smtClean="0"/>
              <a:t>Learn</a:t>
            </a:r>
            <a:r>
              <a:rPr lang="es-MX" sz="2800" dirty="0" smtClean="0"/>
              <a:t> and </a:t>
            </a:r>
            <a:r>
              <a:rPr lang="es-MX" sz="2800" dirty="0" err="1" smtClean="0"/>
              <a:t>take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quiz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“</a:t>
            </a:r>
            <a:r>
              <a:rPr lang="es-MX" sz="2800" dirty="0" err="1" smtClean="0">
                <a:solidFill>
                  <a:srgbClr val="FF0000"/>
                </a:solidFill>
              </a:rPr>
              <a:t>Subtraction</a:t>
            </a:r>
            <a:r>
              <a:rPr lang="es-MX" sz="2800" dirty="0" smtClean="0">
                <a:solidFill>
                  <a:srgbClr val="FF0000"/>
                </a:solidFill>
              </a:rPr>
              <a:t> up to 1,000,000</a:t>
            </a:r>
            <a:r>
              <a:rPr lang="es-MX" sz="2800" dirty="0" smtClean="0"/>
              <a:t>” to </a:t>
            </a:r>
            <a:r>
              <a:rPr lang="es-MX" sz="2800" dirty="0" err="1" smtClean="0"/>
              <a:t>practice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subtraction</a:t>
            </a:r>
            <a:r>
              <a:rPr lang="es-MX" sz="2800" dirty="0" smtClean="0"/>
              <a:t> </a:t>
            </a:r>
            <a:r>
              <a:rPr lang="es-MX" sz="2800" dirty="0" err="1" smtClean="0"/>
              <a:t>skills</a:t>
            </a:r>
            <a:r>
              <a:rPr lang="es-MX" sz="2800" dirty="0" smtClean="0"/>
              <a:t>! </a:t>
            </a:r>
            <a:r>
              <a:rPr lang="es-MX" sz="2800" dirty="0" err="1" smtClean="0"/>
              <a:t>We</a:t>
            </a:r>
            <a:r>
              <a:rPr lang="es-MX" sz="2800" dirty="0" smtClean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be </a:t>
            </a:r>
            <a:r>
              <a:rPr lang="es-MX" sz="2800" dirty="0" err="1" smtClean="0"/>
              <a:t>using</a:t>
            </a:r>
            <a:r>
              <a:rPr lang="es-MX" sz="2800" dirty="0" smtClean="0"/>
              <a:t> </a:t>
            </a:r>
            <a:r>
              <a:rPr lang="es-MX" sz="2800" dirty="0" err="1" smtClean="0"/>
              <a:t>them</a:t>
            </a:r>
            <a:r>
              <a:rPr lang="es-MX" sz="2800" dirty="0" smtClean="0"/>
              <a:t> </a:t>
            </a:r>
            <a:r>
              <a:rPr lang="es-MX" sz="2800" dirty="0" err="1" smtClean="0"/>
              <a:t>next</a:t>
            </a:r>
            <a:r>
              <a:rPr lang="es-MX" sz="2800" dirty="0" smtClean="0"/>
              <a:t> </a:t>
            </a:r>
            <a:r>
              <a:rPr lang="es-MX" sz="2800" dirty="0" err="1" smtClean="0"/>
              <a:t>week</a:t>
            </a:r>
            <a:r>
              <a:rPr lang="es-MX" sz="2800" dirty="0" smtClean="0"/>
              <a:t>! </a:t>
            </a:r>
          </a:p>
          <a:p>
            <a:endParaRPr lang="es-MX" dirty="0"/>
          </a:p>
          <a:p>
            <a:r>
              <a:rPr lang="es-MX" i="1" dirty="0"/>
              <a:t>Note: </a:t>
            </a:r>
            <a:r>
              <a:rPr lang="es-MX" i="1" dirty="0" err="1"/>
              <a:t>Splash</a:t>
            </a:r>
            <a:r>
              <a:rPr lang="es-MX" i="1" dirty="0"/>
              <a:t> </a:t>
            </a:r>
            <a:r>
              <a:rPr lang="es-MX" i="1" dirty="0" err="1"/>
              <a:t>Learn</a:t>
            </a:r>
            <a:r>
              <a:rPr lang="es-MX" i="1" dirty="0"/>
              <a:t> </a:t>
            </a:r>
            <a:r>
              <a:rPr lang="es-MX" i="1" dirty="0" err="1"/>
              <a:t>is</a:t>
            </a:r>
            <a:r>
              <a:rPr lang="es-MX" i="1" dirty="0"/>
              <a:t> </a:t>
            </a:r>
            <a:r>
              <a:rPr lang="es-MX" i="1" dirty="0" err="1"/>
              <a:t>having</a:t>
            </a:r>
            <a:r>
              <a:rPr lang="es-MX" i="1" dirty="0"/>
              <a:t> </a:t>
            </a:r>
            <a:r>
              <a:rPr lang="es-MX" i="1" dirty="0" err="1"/>
              <a:t>some</a:t>
            </a:r>
            <a:r>
              <a:rPr lang="es-MX" i="1" dirty="0"/>
              <a:t> </a:t>
            </a:r>
            <a:r>
              <a:rPr lang="es-MX" i="1" dirty="0" err="1"/>
              <a:t>technical</a:t>
            </a:r>
            <a:r>
              <a:rPr lang="es-MX" i="1" dirty="0"/>
              <a:t> </a:t>
            </a:r>
            <a:r>
              <a:rPr lang="es-MX" i="1" dirty="0" err="1"/>
              <a:t>difficulties</a:t>
            </a:r>
            <a:r>
              <a:rPr lang="es-MX" i="1" dirty="0"/>
              <a:t> so </a:t>
            </a:r>
            <a:r>
              <a:rPr lang="es-MX" i="1" dirty="0" err="1"/>
              <a:t>it</a:t>
            </a:r>
            <a:r>
              <a:rPr lang="es-MX" i="1" dirty="0"/>
              <a:t> </a:t>
            </a:r>
            <a:r>
              <a:rPr lang="es-MX" i="1" dirty="0" err="1"/>
              <a:t>might</a:t>
            </a:r>
            <a:r>
              <a:rPr lang="es-MX" i="1" dirty="0"/>
              <a:t> be a bit </a:t>
            </a:r>
            <a:r>
              <a:rPr lang="es-MX" i="1" dirty="0" err="1"/>
              <a:t>slow</a:t>
            </a:r>
            <a:r>
              <a:rPr lang="es-MX" i="1" dirty="0"/>
              <a:t> </a:t>
            </a:r>
            <a:r>
              <a:rPr lang="es-MX" i="1" dirty="0" err="1"/>
              <a:t>or</a:t>
            </a:r>
            <a:r>
              <a:rPr lang="es-MX" i="1" dirty="0"/>
              <a:t> show </a:t>
            </a:r>
            <a:r>
              <a:rPr lang="es-MX" i="1" dirty="0" err="1"/>
              <a:t>you</a:t>
            </a:r>
            <a:r>
              <a:rPr lang="es-MX" i="1" dirty="0"/>
              <a:t> </a:t>
            </a:r>
            <a:r>
              <a:rPr lang="es-MX" i="1" dirty="0" err="1"/>
              <a:t>some</a:t>
            </a:r>
            <a:r>
              <a:rPr lang="es-MX" i="1" dirty="0"/>
              <a:t> </a:t>
            </a:r>
            <a:r>
              <a:rPr lang="es-MX" i="1" dirty="0" err="1"/>
              <a:t>strange</a:t>
            </a:r>
            <a:r>
              <a:rPr lang="es-MX" i="1" dirty="0"/>
              <a:t> </a:t>
            </a:r>
            <a:r>
              <a:rPr lang="es-MX" i="1" dirty="0" err="1"/>
              <a:t>messages</a:t>
            </a:r>
            <a:r>
              <a:rPr lang="es-MX" i="1" dirty="0"/>
              <a:t>. </a:t>
            </a:r>
            <a:r>
              <a:rPr lang="es-MX" i="1" dirty="0" err="1"/>
              <a:t>You</a:t>
            </a:r>
            <a:r>
              <a:rPr lang="es-MX" i="1" dirty="0"/>
              <a:t> do </a:t>
            </a:r>
            <a:r>
              <a:rPr lang="es-MX" i="1" dirty="0" err="1"/>
              <a:t>not</a:t>
            </a:r>
            <a:r>
              <a:rPr lang="es-MX" i="1" dirty="0"/>
              <a:t> </a:t>
            </a:r>
            <a:r>
              <a:rPr lang="es-MX" i="1" dirty="0" err="1"/>
              <a:t>need</a:t>
            </a:r>
            <a:r>
              <a:rPr lang="es-MX" i="1" dirty="0"/>
              <a:t> to </a:t>
            </a:r>
            <a:r>
              <a:rPr lang="es-MX" i="1" dirty="0" err="1"/>
              <a:t>pay</a:t>
            </a:r>
            <a:r>
              <a:rPr lang="es-MX" i="1" dirty="0"/>
              <a:t> to complete </a:t>
            </a:r>
            <a:r>
              <a:rPr lang="es-MX" i="1" dirty="0" err="1"/>
              <a:t>assignments</a:t>
            </a:r>
            <a:r>
              <a:rPr lang="es-MX" i="1" dirty="0"/>
              <a:t> </a:t>
            </a:r>
            <a:r>
              <a:rPr lang="es-MX" i="1" dirty="0" err="1"/>
              <a:t>given</a:t>
            </a:r>
            <a:r>
              <a:rPr lang="es-MX" i="1" dirty="0"/>
              <a:t> to </a:t>
            </a:r>
            <a:r>
              <a:rPr lang="es-MX" i="1" dirty="0" err="1"/>
              <a:t>you</a:t>
            </a:r>
            <a:r>
              <a:rPr lang="es-MX" i="1" dirty="0"/>
              <a:t> </a:t>
            </a:r>
            <a:r>
              <a:rPr lang="es-MX" i="1" dirty="0" err="1"/>
              <a:t>by</a:t>
            </a:r>
            <a:r>
              <a:rPr lang="es-MX" i="1" dirty="0"/>
              <a:t> </a:t>
            </a:r>
            <a:r>
              <a:rPr lang="es-MX" i="1" dirty="0" err="1"/>
              <a:t>your</a:t>
            </a:r>
            <a:r>
              <a:rPr lang="es-MX" i="1" dirty="0"/>
              <a:t> </a:t>
            </a:r>
            <a:r>
              <a:rPr lang="es-MX" i="1" dirty="0" err="1"/>
              <a:t>teacher</a:t>
            </a:r>
            <a:r>
              <a:rPr lang="es-MX" i="1" dirty="0"/>
              <a:t>. </a:t>
            </a:r>
            <a:r>
              <a:rPr lang="es-MX" i="1" dirty="0" err="1"/>
              <a:t>Your</a:t>
            </a:r>
            <a:r>
              <a:rPr lang="es-MX" i="1" dirty="0"/>
              <a:t> </a:t>
            </a:r>
            <a:r>
              <a:rPr lang="es-MX" i="1" dirty="0" err="1"/>
              <a:t>teacher</a:t>
            </a:r>
            <a:r>
              <a:rPr lang="es-MX" i="1" dirty="0"/>
              <a:t> </a:t>
            </a:r>
            <a:r>
              <a:rPr lang="es-MX" i="1" dirty="0" err="1"/>
              <a:t>automatically</a:t>
            </a:r>
            <a:r>
              <a:rPr lang="es-MX" i="1" dirty="0"/>
              <a:t> </a:t>
            </a:r>
            <a:r>
              <a:rPr lang="es-MX" i="1" dirty="0" err="1"/>
              <a:t>receives</a:t>
            </a:r>
            <a:r>
              <a:rPr lang="es-MX" i="1" dirty="0"/>
              <a:t> </a:t>
            </a:r>
            <a:r>
              <a:rPr lang="es-MX" i="1" dirty="0" err="1"/>
              <a:t>the</a:t>
            </a:r>
            <a:r>
              <a:rPr lang="es-MX" i="1" dirty="0"/>
              <a:t> </a:t>
            </a:r>
            <a:r>
              <a:rPr lang="es-MX" i="1" dirty="0" err="1"/>
              <a:t>results</a:t>
            </a:r>
            <a:r>
              <a:rPr lang="es-MX" i="1" dirty="0"/>
              <a:t> and </a:t>
            </a:r>
            <a:r>
              <a:rPr lang="es-MX" i="1" dirty="0" err="1"/>
              <a:t>they</a:t>
            </a:r>
            <a:r>
              <a:rPr lang="es-MX" i="1" dirty="0"/>
              <a:t> </a:t>
            </a:r>
            <a:r>
              <a:rPr lang="es-MX" i="1" dirty="0" err="1"/>
              <a:t>will</a:t>
            </a:r>
            <a:r>
              <a:rPr lang="es-MX" i="1" dirty="0"/>
              <a:t> </a:t>
            </a:r>
            <a:r>
              <a:rPr lang="es-MX" i="1" dirty="0" err="1"/>
              <a:t>let</a:t>
            </a:r>
            <a:r>
              <a:rPr lang="es-MX" i="1" dirty="0"/>
              <a:t> </a:t>
            </a:r>
            <a:r>
              <a:rPr lang="es-MX" i="1" dirty="0" err="1"/>
              <a:t>you</a:t>
            </a:r>
            <a:r>
              <a:rPr lang="es-MX" i="1" dirty="0"/>
              <a:t> </a:t>
            </a:r>
            <a:r>
              <a:rPr lang="es-MX" i="1" dirty="0" err="1"/>
              <a:t>know</a:t>
            </a:r>
            <a:r>
              <a:rPr lang="es-MX" i="1" dirty="0"/>
              <a:t> </a:t>
            </a:r>
            <a:r>
              <a:rPr lang="es-MX" i="1" dirty="0" err="1"/>
              <a:t>if</a:t>
            </a:r>
            <a:r>
              <a:rPr lang="es-MX" i="1" dirty="0"/>
              <a:t> </a:t>
            </a:r>
            <a:r>
              <a:rPr lang="es-MX" i="1" dirty="0" err="1"/>
              <a:t>there</a:t>
            </a:r>
            <a:r>
              <a:rPr lang="es-MX" i="1" dirty="0"/>
              <a:t> </a:t>
            </a:r>
            <a:r>
              <a:rPr lang="es-MX" i="1" dirty="0" err="1"/>
              <a:t>is</a:t>
            </a:r>
            <a:r>
              <a:rPr lang="es-MX" i="1" dirty="0"/>
              <a:t> a </a:t>
            </a:r>
            <a:r>
              <a:rPr lang="es-MX" i="1" dirty="0" err="1"/>
              <a:t>problem</a:t>
            </a:r>
            <a:r>
              <a:rPr lang="es-MX" i="1" dirty="0"/>
              <a:t>. </a:t>
            </a:r>
            <a:r>
              <a:rPr lang="es-MX" i="1" dirty="0" err="1"/>
              <a:t>If</a:t>
            </a:r>
            <a:r>
              <a:rPr lang="es-MX" i="1" dirty="0"/>
              <a:t> </a:t>
            </a:r>
            <a:r>
              <a:rPr lang="es-MX" i="1" dirty="0" err="1"/>
              <a:t>your</a:t>
            </a:r>
            <a:r>
              <a:rPr lang="es-MX" i="1" dirty="0"/>
              <a:t> </a:t>
            </a:r>
            <a:r>
              <a:rPr lang="es-MX" i="1" dirty="0" err="1"/>
              <a:t>parents</a:t>
            </a:r>
            <a:r>
              <a:rPr lang="es-MX" i="1" dirty="0"/>
              <a:t> </a:t>
            </a:r>
            <a:r>
              <a:rPr lang="es-MX" i="1" dirty="0" err="1"/>
              <a:t>get</a:t>
            </a:r>
            <a:r>
              <a:rPr lang="es-MX" i="1" dirty="0"/>
              <a:t> a </a:t>
            </a:r>
            <a:r>
              <a:rPr lang="es-MX" i="1" dirty="0" err="1"/>
              <a:t>message</a:t>
            </a:r>
            <a:r>
              <a:rPr lang="es-MX" i="1" dirty="0"/>
              <a:t> to </a:t>
            </a:r>
            <a:r>
              <a:rPr lang="es-MX" i="1" dirty="0" err="1"/>
              <a:t>say</a:t>
            </a:r>
            <a:r>
              <a:rPr lang="es-MX" i="1" dirty="0"/>
              <a:t> </a:t>
            </a:r>
            <a:r>
              <a:rPr lang="es-MX" i="1" dirty="0" err="1"/>
              <a:t>you</a:t>
            </a:r>
            <a:r>
              <a:rPr lang="es-MX" i="1" dirty="0"/>
              <a:t> </a:t>
            </a:r>
            <a:r>
              <a:rPr lang="es-MX" i="1" dirty="0" err="1"/>
              <a:t>have</a:t>
            </a:r>
            <a:r>
              <a:rPr lang="es-MX" i="1" dirty="0"/>
              <a:t> </a:t>
            </a:r>
            <a:r>
              <a:rPr lang="es-MX" i="1" dirty="0" err="1"/>
              <a:t>not</a:t>
            </a:r>
            <a:r>
              <a:rPr lang="es-MX" i="1" dirty="0"/>
              <a:t> </a:t>
            </a:r>
            <a:r>
              <a:rPr lang="es-MX" i="1" dirty="0" err="1"/>
              <a:t>completed</a:t>
            </a:r>
            <a:r>
              <a:rPr lang="es-MX" i="1" dirty="0"/>
              <a:t> </a:t>
            </a:r>
            <a:r>
              <a:rPr lang="es-MX" i="1" dirty="0" err="1"/>
              <a:t>the</a:t>
            </a:r>
            <a:r>
              <a:rPr lang="es-MX" i="1" dirty="0"/>
              <a:t> </a:t>
            </a:r>
            <a:r>
              <a:rPr lang="es-MX" i="1" dirty="0" err="1"/>
              <a:t>work</a:t>
            </a:r>
            <a:r>
              <a:rPr lang="es-MX" i="1" dirty="0"/>
              <a:t>, </a:t>
            </a:r>
            <a:r>
              <a:rPr lang="es-MX" i="1" dirty="0" err="1"/>
              <a:t>but</a:t>
            </a:r>
            <a:r>
              <a:rPr lang="es-MX" i="1" dirty="0"/>
              <a:t> </a:t>
            </a:r>
            <a:r>
              <a:rPr lang="es-MX" i="1" dirty="0" err="1"/>
              <a:t>you</a:t>
            </a:r>
            <a:r>
              <a:rPr lang="es-MX" i="1" dirty="0"/>
              <a:t> </a:t>
            </a:r>
            <a:r>
              <a:rPr lang="es-MX" i="1" dirty="0" err="1"/>
              <a:t>already</a:t>
            </a:r>
            <a:r>
              <a:rPr lang="es-MX" i="1" dirty="0"/>
              <a:t> </a:t>
            </a:r>
            <a:r>
              <a:rPr lang="es-MX" i="1" dirty="0" err="1"/>
              <a:t>have</a:t>
            </a:r>
            <a:r>
              <a:rPr lang="es-MX" i="1" dirty="0"/>
              <a:t>, </a:t>
            </a:r>
            <a:r>
              <a:rPr lang="es-MX" i="1" dirty="0" err="1"/>
              <a:t>dont</a:t>
            </a:r>
            <a:r>
              <a:rPr lang="es-MX" i="1" dirty="0"/>
              <a:t> </a:t>
            </a:r>
            <a:r>
              <a:rPr lang="es-MX" i="1" dirty="0" err="1"/>
              <a:t>worry</a:t>
            </a:r>
            <a:r>
              <a:rPr lang="es-MX" i="1" dirty="0"/>
              <a:t>. </a:t>
            </a:r>
            <a:r>
              <a:rPr lang="es-MX" i="1" dirty="0" err="1"/>
              <a:t>They</a:t>
            </a:r>
            <a:r>
              <a:rPr lang="es-MX" i="1" dirty="0"/>
              <a:t> are </a:t>
            </a:r>
            <a:r>
              <a:rPr lang="es-MX" i="1" dirty="0" err="1"/>
              <a:t>having</a:t>
            </a:r>
            <a:r>
              <a:rPr lang="es-MX" i="1" dirty="0"/>
              <a:t> </a:t>
            </a:r>
            <a:r>
              <a:rPr lang="es-MX" i="1" dirty="0" err="1"/>
              <a:t>some</a:t>
            </a:r>
            <a:r>
              <a:rPr lang="es-MX" i="1" dirty="0"/>
              <a:t> </a:t>
            </a:r>
            <a:r>
              <a:rPr lang="es-MX" i="1" dirty="0" err="1"/>
              <a:t>problems</a:t>
            </a:r>
            <a:r>
              <a:rPr lang="es-MX" i="1" dirty="0"/>
              <a:t> </a:t>
            </a:r>
            <a:r>
              <a:rPr lang="es-MX" i="1" dirty="0" err="1"/>
              <a:t>with</a:t>
            </a:r>
            <a:r>
              <a:rPr lang="es-MX" i="1" dirty="0"/>
              <a:t> </a:t>
            </a:r>
            <a:r>
              <a:rPr lang="es-MX" i="1" dirty="0" err="1"/>
              <a:t>the</a:t>
            </a:r>
            <a:r>
              <a:rPr lang="es-MX" i="1" dirty="0"/>
              <a:t> </a:t>
            </a:r>
            <a:r>
              <a:rPr lang="es-MX" i="1" dirty="0" err="1"/>
              <a:t>system</a:t>
            </a:r>
            <a:r>
              <a:rPr lang="es-MX" i="1" dirty="0"/>
              <a:t>. </a:t>
            </a:r>
            <a:r>
              <a:rPr lang="es-MX" i="1" dirty="0" err="1"/>
              <a:t>If</a:t>
            </a:r>
            <a:r>
              <a:rPr lang="es-MX" i="1" dirty="0"/>
              <a:t> </a:t>
            </a:r>
            <a:r>
              <a:rPr lang="es-MX" i="1" dirty="0" err="1"/>
              <a:t>you</a:t>
            </a:r>
            <a:r>
              <a:rPr lang="es-MX" i="1" dirty="0"/>
              <a:t> </a:t>
            </a:r>
            <a:r>
              <a:rPr lang="es-MX" i="1" dirty="0" err="1"/>
              <a:t>dont</a:t>
            </a:r>
            <a:r>
              <a:rPr lang="es-MX" i="1" dirty="0"/>
              <a:t> </a:t>
            </a:r>
            <a:r>
              <a:rPr lang="es-MX" i="1" dirty="0" err="1"/>
              <a:t>want</a:t>
            </a:r>
            <a:r>
              <a:rPr lang="es-MX" i="1" dirty="0"/>
              <a:t> to use </a:t>
            </a:r>
            <a:r>
              <a:rPr lang="es-MX" i="1" dirty="0" err="1"/>
              <a:t>splash</a:t>
            </a:r>
            <a:r>
              <a:rPr lang="es-MX" i="1" dirty="0"/>
              <a:t> </a:t>
            </a:r>
            <a:r>
              <a:rPr lang="es-MX" i="1" dirty="0" err="1"/>
              <a:t>learn</a:t>
            </a:r>
            <a:r>
              <a:rPr lang="es-MX" i="1" dirty="0"/>
              <a:t>, </a:t>
            </a:r>
            <a:r>
              <a:rPr lang="es-MX" i="1" dirty="0" err="1"/>
              <a:t>don’t</a:t>
            </a:r>
            <a:r>
              <a:rPr lang="es-MX" i="1" dirty="0"/>
              <a:t> </a:t>
            </a:r>
            <a:r>
              <a:rPr lang="es-MX" i="1" dirty="0" err="1"/>
              <a:t>worry</a:t>
            </a:r>
            <a:r>
              <a:rPr lang="es-MX" i="1" dirty="0"/>
              <a:t>. </a:t>
            </a:r>
            <a:r>
              <a:rPr lang="es-MX" i="1" dirty="0" err="1"/>
              <a:t>This</a:t>
            </a:r>
            <a:r>
              <a:rPr lang="es-MX" i="1" dirty="0"/>
              <a:t> </a:t>
            </a:r>
            <a:r>
              <a:rPr lang="es-MX" i="1" dirty="0" err="1"/>
              <a:t>activity</a:t>
            </a:r>
            <a:r>
              <a:rPr lang="es-MX" i="1" dirty="0"/>
              <a:t> </a:t>
            </a:r>
            <a:r>
              <a:rPr lang="es-MX" i="1" dirty="0" err="1"/>
              <a:t>is</a:t>
            </a:r>
            <a:r>
              <a:rPr lang="es-MX" i="1" dirty="0"/>
              <a:t> OPTIONAL. </a:t>
            </a:r>
          </a:p>
          <a:p>
            <a:endParaRPr lang="es-MX" sz="2800" dirty="0" smtClean="0"/>
          </a:p>
          <a:p>
            <a:endParaRPr lang="en-GB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23" y="4689565"/>
            <a:ext cx="3344091" cy="1881051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4104842" y="4689565"/>
            <a:ext cx="2308271" cy="1499688"/>
          </a:xfrm>
          <a:prstGeom prst="wedgeEllipseCallout">
            <a:avLst>
              <a:gd name="adj1" fmla="val -68370"/>
              <a:gd name="adj2" fmla="val 11980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cant believe how many squares and rectangles are in your house!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1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Introduction</a:t>
            </a:r>
            <a:r>
              <a:rPr lang="es-MX" dirty="0" smtClean="0"/>
              <a:t> to </a:t>
            </a:r>
            <a:r>
              <a:rPr lang="es-MX" dirty="0" err="1" smtClean="0"/>
              <a:t>measuring</a:t>
            </a:r>
            <a:r>
              <a:rPr lang="es-MX" dirty="0" smtClean="0"/>
              <a:t> </a:t>
            </a:r>
            <a:r>
              <a:rPr lang="es-MX" dirty="0" err="1" smtClean="0"/>
              <a:t>length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Polygons</a:t>
            </a:r>
            <a:r>
              <a:rPr lang="es-MX" dirty="0" smtClean="0"/>
              <a:t> are </a:t>
            </a:r>
            <a:r>
              <a:rPr lang="es-MX" dirty="0" err="1" smtClean="0"/>
              <a:t>closed</a:t>
            </a:r>
            <a:r>
              <a:rPr lang="es-MX" dirty="0" smtClean="0"/>
              <a:t> </a:t>
            </a:r>
            <a:r>
              <a:rPr lang="es-MX" dirty="0" err="1" smtClean="0"/>
              <a:t>shapes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495" t="47116" r="37324" b="20268"/>
          <a:stretch/>
        </p:blipFill>
        <p:spPr>
          <a:xfrm>
            <a:off x="643345" y="1573983"/>
            <a:ext cx="10443754" cy="32397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5800" y="927463"/>
            <a:ext cx="1035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Open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math</a:t>
            </a:r>
            <a:r>
              <a:rPr lang="es-MX" sz="2800" dirty="0" smtClean="0"/>
              <a:t> </a:t>
            </a:r>
            <a:r>
              <a:rPr lang="es-MX" sz="2800" dirty="0" err="1" smtClean="0"/>
              <a:t>books</a:t>
            </a:r>
            <a:r>
              <a:rPr lang="es-MX" sz="2800" dirty="0" smtClean="0"/>
              <a:t> to page 775 and </a:t>
            </a:r>
            <a:r>
              <a:rPr lang="es-MX" sz="2800" dirty="0" err="1" smtClean="0"/>
              <a:t>read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definitions</a:t>
            </a:r>
            <a:r>
              <a:rPr lang="es-MX" sz="2800" dirty="0" smtClean="0"/>
              <a:t> </a:t>
            </a:r>
            <a:r>
              <a:rPr lang="es-MX" sz="2800" dirty="0" err="1" smtClean="0"/>
              <a:t>below</a:t>
            </a:r>
            <a:r>
              <a:rPr lang="es-MX" sz="2800" dirty="0" smtClean="0"/>
              <a:t>:</a:t>
            </a:r>
            <a:endParaRPr lang="en-GB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14543" y="4834434"/>
            <a:ext cx="10273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There</a:t>
            </a:r>
            <a:r>
              <a:rPr lang="es-MX" sz="2800" dirty="0" smtClean="0"/>
              <a:t> are 10 mm in a cm</a:t>
            </a:r>
          </a:p>
          <a:p>
            <a:r>
              <a:rPr lang="es-MX" sz="2800" dirty="0" err="1" smtClean="0"/>
              <a:t>There</a:t>
            </a:r>
            <a:r>
              <a:rPr lang="es-MX" sz="2800" dirty="0" smtClean="0"/>
              <a:t> are 100 cm in a metre </a:t>
            </a:r>
          </a:p>
          <a:p>
            <a:r>
              <a:rPr lang="es-MX" sz="2800" dirty="0" err="1" smtClean="0"/>
              <a:t>There</a:t>
            </a:r>
            <a:r>
              <a:rPr lang="es-MX" sz="2800" dirty="0" smtClean="0"/>
              <a:t> are 1000 m in a kilometre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59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Introduction</a:t>
            </a:r>
            <a:r>
              <a:rPr lang="es-MX" dirty="0" smtClean="0"/>
              <a:t> to </a:t>
            </a:r>
            <a:r>
              <a:rPr lang="es-MX" dirty="0" err="1" smtClean="0"/>
              <a:t>measuring</a:t>
            </a:r>
            <a:r>
              <a:rPr lang="es-MX" dirty="0" smtClean="0"/>
              <a:t> </a:t>
            </a:r>
            <a:r>
              <a:rPr lang="es-MX" dirty="0" err="1" smtClean="0"/>
              <a:t>length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927463"/>
            <a:ext cx="1035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Look at </a:t>
            </a:r>
            <a:r>
              <a:rPr lang="es-MX" sz="2800" dirty="0" err="1" smtClean="0"/>
              <a:t>Example</a:t>
            </a:r>
            <a:r>
              <a:rPr lang="es-MX" sz="2800" dirty="0" smtClean="0"/>
              <a:t> 1 </a:t>
            </a:r>
            <a:r>
              <a:rPr lang="es-MX" sz="2800" dirty="0" err="1" smtClean="0"/>
              <a:t>on</a:t>
            </a:r>
            <a:r>
              <a:rPr lang="es-MX" sz="2800" dirty="0" smtClean="0"/>
              <a:t> Page 775 and complete </a:t>
            </a:r>
            <a:r>
              <a:rPr lang="es-MX" sz="2800" dirty="0" err="1" smtClean="0"/>
              <a:t>it</a:t>
            </a:r>
            <a:r>
              <a:rPr lang="es-MX" sz="2800" dirty="0" smtClean="0"/>
              <a:t>. </a:t>
            </a:r>
            <a:endParaRPr lang="en-GB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5799" t="27947" r="41232" b="23661"/>
          <a:stretch/>
        </p:blipFill>
        <p:spPr>
          <a:xfrm>
            <a:off x="685800" y="2257411"/>
            <a:ext cx="5590903" cy="354003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01246" y="1580606"/>
            <a:ext cx="41159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1. </a:t>
            </a:r>
            <a:r>
              <a:rPr lang="es-MX" sz="2400" dirty="0" err="1" smtClean="0"/>
              <a:t>Follow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instructions</a:t>
            </a:r>
            <a:r>
              <a:rPr lang="es-MX" sz="2400" dirty="0" smtClean="0"/>
              <a:t> to </a:t>
            </a:r>
            <a:r>
              <a:rPr lang="es-MX" sz="2400" dirty="0" err="1" smtClean="0"/>
              <a:t>measure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carrot</a:t>
            </a:r>
            <a:r>
              <a:rPr lang="es-MX" sz="2400" dirty="0" smtClean="0"/>
              <a:t> </a:t>
            </a:r>
            <a:r>
              <a:rPr lang="es-MX" sz="2400" dirty="0" err="1" smtClean="0"/>
              <a:t>using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ruler</a:t>
            </a:r>
            <a:r>
              <a:rPr lang="es-MX" sz="2400" dirty="0" smtClean="0"/>
              <a:t>. </a:t>
            </a:r>
            <a:r>
              <a:rPr lang="es-MX" sz="2400" dirty="0" err="1" smtClean="0"/>
              <a:t>Remember</a:t>
            </a:r>
            <a:r>
              <a:rPr lang="es-MX" sz="2400" dirty="0" smtClean="0"/>
              <a:t> to line up </a:t>
            </a:r>
            <a:r>
              <a:rPr lang="es-MX" sz="2400" dirty="0" err="1" smtClean="0"/>
              <a:t>the</a:t>
            </a:r>
            <a:r>
              <a:rPr lang="es-MX" sz="2400" dirty="0" smtClean="0"/>
              <a:t> 0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ruler</a:t>
            </a:r>
            <a:r>
              <a:rPr lang="es-MX" sz="2400" dirty="0" smtClean="0"/>
              <a:t> </a:t>
            </a:r>
            <a:r>
              <a:rPr lang="es-MX" sz="2400" dirty="0" err="1" smtClean="0"/>
              <a:t>with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end</a:t>
            </a:r>
            <a:r>
              <a:rPr lang="es-MX" sz="2400" dirty="0" smtClean="0"/>
              <a:t> of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object</a:t>
            </a:r>
            <a:r>
              <a:rPr lang="es-MX" sz="2400" dirty="0" smtClean="0"/>
              <a:t> </a:t>
            </a:r>
            <a:r>
              <a:rPr lang="es-MX" sz="2400" dirty="0" err="1" smtClean="0"/>
              <a:t>you</a:t>
            </a:r>
            <a:r>
              <a:rPr lang="es-MX" sz="2400" dirty="0" smtClean="0"/>
              <a:t> are </a:t>
            </a:r>
            <a:r>
              <a:rPr lang="es-MX" sz="2400" dirty="0" err="1" smtClean="0"/>
              <a:t>measuring</a:t>
            </a:r>
            <a:r>
              <a:rPr lang="es-MX" sz="2400" dirty="0" smtClean="0"/>
              <a:t>. </a:t>
            </a:r>
          </a:p>
          <a:p>
            <a:endParaRPr lang="es-MX" sz="2400" dirty="0"/>
          </a:p>
          <a:p>
            <a:r>
              <a:rPr lang="es-MX" sz="2400" dirty="0" smtClean="0"/>
              <a:t>2. In </a:t>
            </a:r>
            <a:r>
              <a:rPr lang="es-MX" sz="2400" dirty="0" err="1" smtClean="0"/>
              <a:t>this</a:t>
            </a:r>
            <a:r>
              <a:rPr lang="es-MX" sz="2400" dirty="0" smtClean="0"/>
              <a:t> </a:t>
            </a:r>
            <a:r>
              <a:rPr lang="es-MX" sz="2400" dirty="0" err="1" smtClean="0"/>
              <a:t>exercise</a:t>
            </a:r>
            <a:r>
              <a:rPr lang="es-MX" sz="2400" dirty="0" smtClean="0"/>
              <a:t> </a:t>
            </a:r>
            <a:r>
              <a:rPr lang="es-MX" sz="2400" dirty="0" err="1" smtClean="0"/>
              <a:t>you</a:t>
            </a:r>
            <a:r>
              <a:rPr lang="es-MX" sz="2400" dirty="0" smtClean="0"/>
              <a:t> are </a:t>
            </a:r>
            <a:r>
              <a:rPr lang="es-MX" sz="2400" dirty="0" err="1" smtClean="0"/>
              <a:t>not</a:t>
            </a:r>
            <a:r>
              <a:rPr lang="es-MX" sz="2400" dirty="0" smtClean="0"/>
              <a:t> </a:t>
            </a:r>
            <a:r>
              <a:rPr lang="es-MX" sz="2400" dirty="0" err="1" smtClean="0"/>
              <a:t>giving</a:t>
            </a:r>
            <a:r>
              <a:rPr lang="es-MX" sz="2400" dirty="0" smtClean="0"/>
              <a:t> </a:t>
            </a:r>
            <a:r>
              <a:rPr lang="es-MX" sz="2400" dirty="0" err="1" smtClean="0"/>
              <a:t>an</a:t>
            </a:r>
            <a:r>
              <a:rPr lang="es-MX" sz="2400" dirty="0" smtClean="0"/>
              <a:t> </a:t>
            </a:r>
            <a:r>
              <a:rPr lang="es-MX" sz="2400" dirty="0" err="1" smtClean="0"/>
              <a:t>exact</a:t>
            </a:r>
            <a:r>
              <a:rPr lang="es-MX" sz="2400" dirty="0" smtClean="0"/>
              <a:t> </a:t>
            </a:r>
            <a:r>
              <a:rPr lang="es-MX" sz="2400" dirty="0" err="1" smtClean="0"/>
              <a:t>measurement</a:t>
            </a:r>
            <a:r>
              <a:rPr lang="es-MX" sz="2400" dirty="0" smtClean="0"/>
              <a:t>, </a:t>
            </a:r>
            <a:r>
              <a:rPr lang="es-MX" sz="2400" dirty="0" err="1" smtClean="0"/>
              <a:t>you</a:t>
            </a:r>
            <a:r>
              <a:rPr lang="es-MX" sz="2400" dirty="0" smtClean="0"/>
              <a:t> are </a:t>
            </a:r>
            <a:r>
              <a:rPr lang="es-MX" sz="2400" b="1" dirty="0" err="1" smtClean="0"/>
              <a:t>rounding</a:t>
            </a:r>
            <a:r>
              <a:rPr lang="es-MX" sz="2400" b="1" dirty="0" smtClean="0"/>
              <a:t> to </a:t>
            </a:r>
            <a:r>
              <a:rPr lang="es-MX" sz="2400" b="1" dirty="0" err="1" smtClean="0"/>
              <a:t>the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nearest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centimetre</a:t>
            </a:r>
            <a:r>
              <a:rPr lang="es-MX" sz="2400" b="1" dirty="0" smtClean="0"/>
              <a:t>. </a:t>
            </a:r>
          </a:p>
          <a:p>
            <a:r>
              <a:rPr lang="es-MX" sz="2400" dirty="0" err="1" smtClean="0"/>
              <a:t>Eg</a:t>
            </a:r>
            <a:r>
              <a:rPr lang="es-MX" sz="2400" dirty="0" smtClean="0"/>
              <a:t> :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carrot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closer</a:t>
            </a:r>
            <a:r>
              <a:rPr lang="es-MX" sz="2400" dirty="0" smtClean="0"/>
              <a:t> to 12 </a:t>
            </a:r>
            <a:r>
              <a:rPr lang="es-MX" sz="2400" dirty="0" err="1" smtClean="0"/>
              <a:t>than</a:t>
            </a:r>
            <a:r>
              <a:rPr lang="es-MX" sz="2400" dirty="0" smtClean="0"/>
              <a:t> 11, so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carrot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b="1" u="sng" dirty="0" err="1" smtClean="0"/>
              <a:t>almost</a:t>
            </a:r>
            <a:r>
              <a:rPr lang="es-MX" sz="2400" dirty="0" smtClean="0"/>
              <a:t> 12 </a:t>
            </a:r>
            <a:r>
              <a:rPr lang="es-MX" sz="2400" dirty="0" err="1" smtClean="0"/>
              <a:t>centimetres</a:t>
            </a:r>
            <a:r>
              <a:rPr lang="es-MX" sz="2400" dirty="0" smtClean="0"/>
              <a:t> </a:t>
            </a:r>
            <a:r>
              <a:rPr lang="es-MX" sz="2400" dirty="0" err="1" smtClean="0"/>
              <a:t>long</a:t>
            </a:r>
            <a:r>
              <a:rPr lang="es-MX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578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/>
          <a:lstStyle/>
          <a:p>
            <a:r>
              <a:rPr lang="es-MX" b="1" dirty="0" err="1" smtClean="0"/>
              <a:t>Task</a:t>
            </a:r>
            <a:r>
              <a:rPr lang="es-MX" b="1" dirty="0" smtClean="0"/>
              <a:t> 1: </a:t>
            </a:r>
            <a:r>
              <a:rPr lang="es-MX" b="1" dirty="0" err="1" smtClean="0"/>
              <a:t>Introduction</a:t>
            </a:r>
            <a:r>
              <a:rPr lang="es-MX" b="1" dirty="0" smtClean="0"/>
              <a:t> to </a:t>
            </a:r>
            <a:r>
              <a:rPr lang="es-MX" b="1" dirty="0" err="1" smtClean="0"/>
              <a:t>measuring</a:t>
            </a:r>
            <a:r>
              <a:rPr lang="es-MX" b="1" dirty="0" smtClean="0"/>
              <a:t> </a:t>
            </a:r>
            <a:r>
              <a:rPr lang="es-MX" b="1" dirty="0" err="1" smtClean="0"/>
              <a:t>length</a:t>
            </a:r>
            <a:endParaRPr lang="en-GB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927463"/>
            <a:ext cx="1035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Look at </a:t>
            </a:r>
            <a:r>
              <a:rPr lang="es-MX" sz="2800" dirty="0" err="1" smtClean="0"/>
              <a:t>Example</a:t>
            </a:r>
            <a:r>
              <a:rPr lang="es-MX" sz="2800" dirty="0" smtClean="0"/>
              <a:t> 2 </a:t>
            </a:r>
            <a:r>
              <a:rPr lang="es-MX" sz="2800" dirty="0" err="1" smtClean="0"/>
              <a:t>on</a:t>
            </a:r>
            <a:r>
              <a:rPr lang="es-MX" sz="2800" dirty="0" smtClean="0"/>
              <a:t> Page 776 and complete </a:t>
            </a:r>
            <a:r>
              <a:rPr lang="es-MX" sz="2800" dirty="0" err="1" smtClean="0"/>
              <a:t>it</a:t>
            </a:r>
            <a:r>
              <a:rPr lang="es-MX" sz="2800" dirty="0" smtClean="0"/>
              <a:t>. </a:t>
            </a:r>
            <a:endParaRPr lang="en-GB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936377" y="1623860"/>
            <a:ext cx="50553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MX" sz="2400" dirty="0" err="1" smtClean="0"/>
              <a:t>It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always</a:t>
            </a:r>
            <a:r>
              <a:rPr lang="es-MX" sz="2400" dirty="0" smtClean="0"/>
              <a:t> a </a:t>
            </a:r>
            <a:r>
              <a:rPr lang="es-MX" sz="2400" dirty="0" err="1" smtClean="0"/>
              <a:t>good</a:t>
            </a:r>
            <a:r>
              <a:rPr lang="es-MX" sz="2400" dirty="0" smtClean="0"/>
              <a:t> idea to </a:t>
            </a:r>
            <a:r>
              <a:rPr lang="es-MX" sz="2400" dirty="0" err="1" smtClean="0"/>
              <a:t>make</a:t>
            </a:r>
            <a:r>
              <a:rPr lang="es-MX" sz="2400" dirty="0" smtClean="0"/>
              <a:t> a </a:t>
            </a:r>
            <a:r>
              <a:rPr lang="es-MX" sz="2400" dirty="0" err="1" smtClean="0"/>
              <a:t>guess</a:t>
            </a:r>
            <a:r>
              <a:rPr lang="es-MX" sz="2400" dirty="0" smtClean="0"/>
              <a:t> (</a:t>
            </a:r>
            <a:r>
              <a:rPr lang="es-MX" sz="2400" dirty="0" err="1" smtClean="0"/>
              <a:t>estimate</a:t>
            </a:r>
            <a:r>
              <a:rPr lang="es-MX" sz="2400" dirty="0" smtClean="0"/>
              <a:t>) </a:t>
            </a:r>
            <a:r>
              <a:rPr lang="es-MX" sz="2400" dirty="0" err="1" smtClean="0"/>
              <a:t>about</a:t>
            </a:r>
            <a:r>
              <a:rPr lang="es-MX" sz="2400" dirty="0" smtClean="0"/>
              <a:t> </a:t>
            </a:r>
            <a:r>
              <a:rPr lang="es-MX" sz="2400" dirty="0" err="1" smtClean="0"/>
              <a:t>which</a:t>
            </a:r>
            <a:r>
              <a:rPr lang="es-MX" sz="2400" dirty="0" smtClean="0"/>
              <a:t> </a:t>
            </a:r>
            <a:r>
              <a:rPr lang="es-MX" sz="2400" dirty="0" err="1" smtClean="0"/>
              <a:t>units</a:t>
            </a:r>
            <a:r>
              <a:rPr lang="es-MX" sz="2400" dirty="0" smtClean="0"/>
              <a:t> of </a:t>
            </a:r>
            <a:r>
              <a:rPr lang="es-MX" sz="2400" dirty="0" err="1" smtClean="0"/>
              <a:t>measurements</a:t>
            </a:r>
            <a:r>
              <a:rPr lang="es-MX" sz="2400" dirty="0" smtClean="0"/>
              <a:t> </a:t>
            </a:r>
            <a:r>
              <a:rPr lang="es-MX" sz="2400" dirty="0" err="1" smtClean="0"/>
              <a:t>we</a:t>
            </a:r>
            <a:r>
              <a:rPr lang="es-MX" sz="2400" dirty="0" smtClean="0"/>
              <a:t> </a:t>
            </a:r>
            <a:r>
              <a:rPr lang="es-MX" sz="2400" dirty="0" err="1" smtClean="0"/>
              <a:t>should</a:t>
            </a:r>
            <a:r>
              <a:rPr lang="es-MX" sz="2400" dirty="0" smtClean="0"/>
              <a:t> use to </a:t>
            </a:r>
            <a:r>
              <a:rPr lang="es-MX" sz="2400" dirty="0" err="1" smtClean="0"/>
              <a:t>measure</a:t>
            </a:r>
            <a:r>
              <a:rPr lang="es-MX" sz="2400" dirty="0" smtClean="0"/>
              <a:t> </a:t>
            </a:r>
            <a:r>
              <a:rPr lang="es-MX" sz="2400" dirty="0" err="1" smtClean="0"/>
              <a:t>an</a:t>
            </a:r>
            <a:r>
              <a:rPr lang="es-MX" sz="2400" dirty="0" smtClean="0"/>
              <a:t> </a:t>
            </a:r>
            <a:r>
              <a:rPr lang="es-MX" sz="2400" dirty="0" err="1" smtClean="0"/>
              <a:t>object</a:t>
            </a:r>
            <a:r>
              <a:rPr lang="es-MX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s-MX" sz="2400" dirty="0" smtClean="0"/>
              <a:t>To do </a:t>
            </a:r>
            <a:r>
              <a:rPr lang="es-MX" sz="2400" dirty="0" err="1" smtClean="0"/>
              <a:t>this</a:t>
            </a:r>
            <a:r>
              <a:rPr lang="es-MX" sz="2400" dirty="0" smtClean="0"/>
              <a:t>, look at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length</a:t>
            </a:r>
            <a:r>
              <a:rPr lang="es-MX" sz="2400" dirty="0" smtClean="0"/>
              <a:t> of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object</a:t>
            </a:r>
            <a:r>
              <a:rPr lang="es-MX" sz="2400" dirty="0" smtClean="0"/>
              <a:t> and </a:t>
            </a:r>
            <a:r>
              <a:rPr lang="es-MX" sz="2400" dirty="0" err="1" smtClean="0"/>
              <a:t>ask</a:t>
            </a:r>
            <a:r>
              <a:rPr lang="es-MX" sz="2400" dirty="0" smtClean="0"/>
              <a:t> </a:t>
            </a:r>
            <a:r>
              <a:rPr lang="es-MX" sz="2400" dirty="0" err="1" smtClean="0"/>
              <a:t>yourself</a:t>
            </a:r>
            <a:r>
              <a:rPr lang="es-MX" sz="2400" dirty="0" smtClean="0"/>
              <a:t> </a:t>
            </a:r>
            <a:r>
              <a:rPr lang="es-MX" sz="2400" dirty="0" err="1" smtClean="0"/>
              <a:t>which</a:t>
            </a:r>
            <a:r>
              <a:rPr lang="es-MX" sz="2400" dirty="0" smtClean="0"/>
              <a:t> </a:t>
            </a:r>
            <a:r>
              <a:rPr lang="es-MX" sz="2400" dirty="0" err="1" smtClean="0"/>
              <a:t>unit</a:t>
            </a:r>
            <a:r>
              <a:rPr lang="es-MX" sz="2400" dirty="0" smtClean="0"/>
              <a:t> of </a:t>
            </a:r>
            <a:r>
              <a:rPr lang="es-MX" sz="2400" dirty="0" err="1" smtClean="0"/>
              <a:t>measurement</a:t>
            </a:r>
            <a:r>
              <a:rPr lang="es-MX" sz="2400" dirty="0" smtClean="0"/>
              <a:t> </a:t>
            </a:r>
            <a:r>
              <a:rPr lang="es-MX" sz="2400" dirty="0" err="1" smtClean="0"/>
              <a:t>makes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most</a:t>
            </a:r>
            <a:r>
              <a:rPr lang="es-MX" sz="2400" dirty="0" smtClean="0"/>
              <a:t> </a:t>
            </a:r>
            <a:r>
              <a:rPr lang="es-MX" sz="2400" dirty="0" err="1" smtClean="0"/>
              <a:t>sense</a:t>
            </a:r>
            <a:r>
              <a:rPr lang="en-GB" sz="2400" dirty="0" smtClean="0"/>
              <a:t> (mm, cm, m, km)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Complete the example by choosing the best estimation for the length of the desk. </a:t>
            </a:r>
            <a:endParaRPr lang="es-MX" sz="24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855" t="19196" r="42638" b="24732"/>
          <a:stretch/>
        </p:blipFill>
        <p:spPr>
          <a:xfrm>
            <a:off x="104503" y="1702526"/>
            <a:ext cx="6831874" cy="4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6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/>
          <a:lstStyle/>
          <a:p>
            <a:r>
              <a:rPr lang="es-MX" b="1" dirty="0" err="1" smtClean="0"/>
              <a:t>Task</a:t>
            </a:r>
            <a:r>
              <a:rPr lang="es-MX" b="1" dirty="0" smtClean="0"/>
              <a:t> 2: </a:t>
            </a:r>
            <a:r>
              <a:rPr lang="es-MX" b="1" dirty="0" err="1" smtClean="0"/>
              <a:t>measuring</a:t>
            </a:r>
            <a:r>
              <a:rPr lang="es-MX" b="1" dirty="0" smtClean="0"/>
              <a:t> </a:t>
            </a:r>
            <a:r>
              <a:rPr lang="es-MX" b="1" dirty="0" err="1" smtClean="0"/>
              <a:t>length</a:t>
            </a:r>
            <a:endParaRPr lang="en-GB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359" y="1192962"/>
            <a:ext cx="10718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Complete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Guided</a:t>
            </a:r>
            <a:r>
              <a:rPr lang="es-MX" sz="3200" dirty="0" smtClean="0"/>
              <a:t> and </a:t>
            </a:r>
            <a:r>
              <a:rPr lang="es-MX" sz="3200" dirty="0" err="1"/>
              <a:t>I</a:t>
            </a:r>
            <a:r>
              <a:rPr lang="es-MX" sz="3200" dirty="0" err="1" smtClean="0"/>
              <a:t>ndependent</a:t>
            </a:r>
            <a:r>
              <a:rPr lang="es-MX" sz="3200" dirty="0" smtClean="0"/>
              <a:t> </a:t>
            </a:r>
            <a:r>
              <a:rPr lang="es-MX" sz="3200" dirty="0" err="1" smtClean="0"/>
              <a:t>practices</a:t>
            </a:r>
            <a:r>
              <a:rPr lang="es-MX" sz="3200" dirty="0" smtClean="0"/>
              <a:t> </a:t>
            </a:r>
            <a:r>
              <a:rPr lang="es-MX" sz="3200" dirty="0" err="1" smtClean="0"/>
              <a:t>on</a:t>
            </a:r>
            <a:r>
              <a:rPr lang="es-MX" sz="3200" dirty="0" smtClean="0"/>
              <a:t> page 776-777. </a:t>
            </a:r>
            <a:r>
              <a:rPr lang="es-MX" sz="2800" i="1" dirty="0" err="1" smtClean="0"/>
              <a:t>Measure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the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objects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using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your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ruler</a:t>
            </a:r>
            <a:r>
              <a:rPr lang="es-MX" sz="2800" i="1" dirty="0" smtClean="0"/>
              <a:t>. </a:t>
            </a:r>
            <a:r>
              <a:rPr lang="es-MX" sz="2800" i="1" dirty="0" err="1" smtClean="0"/>
              <a:t>Remember</a:t>
            </a:r>
            <a:r>
              <a:rPr lang="es-MX" sz="2800" i="1" dirty="0" smtClean="0"/>
              <a:t> to round </a:t>
            </a:r>
            <a:r>
              <a:rPr lang="es-MX" sz="2800" i="1" dirty="0" err="1" smtClean="0"/>
              <a:t>the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measurement</a:t>
            </a:r>
            <a:r>
              <a:rPr lang="es-MX" sz="2800" i="1" dirty="0" smtClean="0"/>
              <a:t> to </a:t>
            </a:r>
            <a:r>
              <a:rPr lang="es-MX" sz="2800" i="1" dirty="0" err="1" smtClean="0"/>
              <a:t>the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nearest</a:t>
            </a:r>
            <a:r>
              <a:rPr lang="es-MX" sz="2800" i="1" dirty="0" smtClean="0"/>
              <a:t> </a:t>
            </a:r>
            <a:r>
              <a:rPr lang="es-MX" sz="2800" i="1" dirty="0" err="1" smtClean="0"/>
              <a:t>centimetre</a:t>
            </a:r>
            <a:r>
              <a:rPr lang="es-MX" sz="2800" i="1" dirty="0"/>
              <a:t>.</a:t>
            </a:r>
            <a:r>
              <a:rPr lang="es-MX" sz="2800" i="1" dirty="0" smtClean="0"/>
              <a:t> </a:t>
            </a:r>
          </a:p>
          <a:p>
            <a:endParaRPr lang="es-MX" sz="2800" dirty="0"/>
          </a:p>
          <a:p>
            <a:r>
              <a:rPr lang="es-MX" sz="2800" dirty="0" err="1" smtClean="0"/>
              <a:t>When</a:t>
            </a:r>
            <a:r>
              <a:rPr lang="es-MX" sz="2800" dirty="0" smtClean="0"/>
              <a:t>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finished</a:t>
            </a:r>
            <a:r>
              <a:rPr lang="es-MX" sz="2800" dirty="0" smtClean="0"/>
              <a:t>, </a:t>
            </a:r>
            <a:r>
              <a:rPr lang="es-MX" sz="2800" dirty="0" err="1" smtClean="0"/>
              <a:t>go</a:t>
            </a:r>
            <a:r>
              <a:rPr lang="es-MX" sz="2800" dirty="0" smtClean="0"/>
              <a:t> to </a:t>
            </a:r>
            <a:r>
              <a:rPr lang="es-MX" sz="2800" dirty="0" err="1" smtClean="0"/>
              <a:t>Weebly</a:t>
            </a:r>
            <a:r>
              <a:rPr lang="es-MX" sz="2800" dirty="0" smtClean="0"/>
              <a:t> to </a:t>
            </a:r>
            <a:r>
              <a:rPr lang="es-MX" sz="2800" dirty="0" err="1" smtClean="0"/>
              <a:t>check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answers</a:t>
            </a:r>
            <a:r>
              <a:rPr lang="es-MX" sz="2800" dirty="0" smtClean="0"/>
              <a:t>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174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131425" cy="775063"/>
          </a:xfrm>
        </p:spPr>
        <p:txBody>
          <a:bodyPr>
            <a:normAutofit/>
          </a:bodyPr>
          <a:lstStyle/>
          <a:p>
            <a:r>
              <a:rPr lang="es-MX" sz="4400" b="1" dirty="0" err="1" smtClean="0"/>
              <a:t>Task</a:t>
            </a:r>
            <a:r>
              <a:rPr lang="es-MX" sz="4400" b="1" dirty="0" smtClean="0"/>
              <a:t> 3: </a:t>
            </a:r>
            <a:r>
              <a:rPr lang="es-MX" sz="4400" b="1" dirty="0" err="1" smtClean="0"/>
              <a:t>Splash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Learn</a:t>
            </a:r>
            <a:r>
              <a:rPr lang="es-MX" sz="4400" b="1" dirty="0" smtClean="0"/>
              <a:t> (</a:t>
            </a:r>
            <a:r>
              <a:rPr lang="es-MX" sz="4400" b="1" dirty="0" err="1" smtClean="0"/>
              <a:t>Optional</a:t>
            </a:r>
            <a:r>
              <a:rPr lang="es-MX" sz="4400" b="1" dirty="0" smtClean="0"/>
              <a:t>)</a:t>
            </a:r>
            <a:endParaRPr lang="en-GB" sz="4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359" y="1192962"/>
            <a:ext cx="107180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Nearly</a:t>
            </a:r>
            <a:r>
              <a:rPr lang="es-MX" sz="2800" dirty="0" smtClean="0"/>
              <a:t> done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day</a:t>
            </a:r>
            <a:r>
              <a:rPr lang="es-MX" sz="2800" dirty="0" smtClean="0"/>
              <a:t>! Log </a:t>
            </a:r>
            <a:r>
              <a:rPr lang="es-MX" sz="2800" dirty="0" err="1" smtClean="0"/>
              <a:t>into</a:t>
            </a:r>
            <a:r>
              <a:rPr lang="es-MX" sz="2800" dirty="0" smtClean="0"/>
              <a:t> </a:t>
            </a:r>
            <a:r>
              <a:rPr lang="es-MX" sz="2800" dirty="0" err="1" smtClean="0"/>
              <a:t>Splash</a:t>
            </a:r>
            <a:r>
              <a:rPr lang="es-MX" sz="2800" dirty="0" smtClean="0"/>
              <a:t> </a:t>
            </a:r>
            <a:r>
              <a:rPr lang="es-MX" sz="2800" dirty="0" err="1" smtClean="0"/>
              <a:t>Learn</a:t>
            </a:r>
            <a:r>
              <a:rPr lang="es-MX" sz="2800" dirty="0" smtClean="0"/>
              <a:t> and </a:t>
            </a:r>
            <a:r>
              <a:rPr lang="es-MX" sz="2800" dirty="0" err="1" smtClean="0"/>
              <a:t>take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quiz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“</a:t>
            </a:r>
            <a:r>
              <a:rPr lang="es-MX" sz="2800" dirty="0" err="1" smtClean="0">
                <a:solidFill>
                  <a:srgbClr val="FF0000"/>
                </a:solidFill>
              </a:rPr>
              <a:t>Addition</a:t>
            </a:r>
            <a:r>
              <a:rPr lang="es-MX" sz="2800" dirty="0" smtClean="0">
                <a:solidFill>
                  <a:srgbClr val="FF0000"/>
                </a:solidFill>
              </a:rPr>
              <a:t> up to 100,000</a:t>
            </a:r>
            <a:r>
              <a:rPr lang="es-MX" sz="2800" dirty="0" smtClean="0"/>
              <a:t>” to </a:t>
            </a:r>
            <a:r>
              <a:rPr lang="es-MX" sz="2800" dirty="0" err="1" smtClean="0"/>
              <a:t>practice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addition</a:t>
            </a:r>
            <a:r>
              <a:rPr lang="es-MX" sz="2800" dirty="0" smtClean="0"/>
              <a:t> </a:t>
            </a:r>
            <a:r>
              <a:rPr lang="es-MX" sz="2800" dirty="0" err="1" smtClean="0"/>
              <a:t>skills</a:t>
            </a:r>
            <a:r>
              <a:rPr lang="es-MX" sz="2800" dirty="0" smtClean="0"/>
              <a:t>! </a:t>
            </a:r>
            <a:r>
              <a:rPr lang="es-MX" sz="2800" dirty="0" err="1" smtClean="0"/>
              <a:t>We</a:t>
            </a:r>
            <a:r>
              <a:rPr lang="es-MX" sz="2800" dirty="0" smtClean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be </a:t>
            </a:r>
            <a:r>
              <a:rPr lang="es-MX" sz="2800" dirty="0" err="1" smtClean="0"/>
              <a:t>using</a:t>
            </a:r>
            <a:r>
              <a:rPr lang="es-MX" sz="2800" dirty="0" smtClean="0"/>
              <a:t> </a:t>
            </a:r>
            <a:r>
              <a:rPr lang="es-MX" sz="2800" dirty="0" err="1" smtClean="0"/>
              <a:t>them</a:t>
            </a:r>
            <a:r>
              <a:rPr lang="es-MX" sz="2800" dirty="0" smtClean="0"/>
              <a:t> </a:t>
            </a:r>
            <a:r>
              <a:rPr lang="es-MX" sz="2800" dirty="0" err="1" smtClean="0"/>
              <a:t>next</a:t>
            </a:r>
            <a:r>
              <a:rPr lang="es-MX" sz="2800" dirty="0" smtClean="0"/>
              <a:t> </a:t>
            </a:r>
            <a:r>
              <a:rPr lang="es-MX" sz="2800" dirty="0" err="1" smtClean="0"/>
              <a:t>week</a:t>
            </a:r>
            <a:r>
              <a:rPr lang="es-MX" sz="2800" dirty="0" smtClean="0"/>
              <a:t>! </a:t>
            </a:r>
          </a:p>
          <a:p>
            <a:endParaRPr lang="es-MX" sz="2800" dirty="0"/>
          </a:p>
          <a:p>
            <a:r>
              <a:rPr lang="es-MX" i="1" dirty="0" smtClean="0"/>
              <a:t>Note: </a:t>
            </a:r>
            <a:r>
              <a:rPr lang="es-MX" i="1" dirty="0" err="1" smtClean="0"/>
              <a:t>Splash</a:t>
            </a:r>
            <a:r>
              <a:rPr lang="es-MX" i="1" dirty="0" smtClean="0"/>
              <a:t> </a:t>
            </a:r>
            <a:r>
              <a:rPr lang="es-MX" i="1" dirty="0" err="1" smtClean="0"/>
              <a:t>Learn</a:t>
            </a:r>
            <a:r>
              <a:rPr lang="es-MX" i="1" dirty="0" smtClean="0"/>
              <a:t> </a:t>
            </a:r>
            <a:r>
              <a:rPr lang="es-MX" i="1" dirty="0" err="1" smtClean="0"/>
              <a:t>is</a:t>
            </a:r>
            <a:r>
              <a:rPr lang="es-MX" i="1" dirty="0" smtClean="0"/>
              <a:t> </a:t>
            </a:r>
            <a:r>
              <a:rPr lang="es-MX" i="1" dirty="0" err="1" smtClean="0"/>
              <a:t>having</a:t>
            </a:r>
            <a:r>
              <a:rPr lang="es-MX" i="1" dirty="0" smtClean="0"/>
              <a:t> </a:t>
            </a:r>
            <a:r>
              <a:rPr lang="es-MX" i="1" dirty="0" err="1" smtClean="0"/>
              <a:t>some</a:t>
            </a:r>
            <a:r>
              <a:rPr lang="es-MX" i="1" dirty="0" smtClean="0"/>
              <a:t> </a:t>
            </a:r>
            <a:r>
              <a:rPr lang="es-MX" i="1" dirty="0" err="1" smtClean="0"/>
              <a:t>technical</a:t>
            </a:r>
            <a:r>
              <a:rPr lang="es-MX" i="1" dirty="0" smtClean="0"/>
              <a:t> </a:t>
            </a:r>
            <a:r>
              <a:rPr lang="es-MX" i="1" dirty="0" err="1" smtClean="0"/>
              <a:t>difficulties</a:t>
            </a:r>
            <a:r>
              <a:rPr lang="es-MX" i="1" dirty="0" smtClean="0"/>
              <a:t> so </a:t>
            </a:r>
            <a:r>
              <a:rPr lang="es-MX" i="1" dirty="0" err="1" smtClean="0"/>
              <a:t>it</a:t>
            </a:r>
            <a:r>
              <a:rPr lang="es-MX" i="1" dirty="0" smtClean="0"/>
              <a:t> </a:t>
            </a:r>
            <a:r>
              <a:rPr lang="es-MX" i="1" dirty="0" err="1" smtClean="0"/>
              <a:t>might</a:t>
            </a:r>
            <a:r>
              <a:rPr lang="es-MX" i="1" dirty="0" smtClean="0"/>
              <a:t> be a bit </a:t>
            </a:r>
            <a:r>
              <a:rPr lang="es-MX" i="1" dirty="0" err="1" smtClean="0"/>
              <a:t>slow</a:t>
            </a:r>
            <a:r>
              <a:rPr lang="es-MX" i="1" dirty="0" smtClean="0"/>
              <a:t> </a:t>
            </a:r>
            <a:r>
              <a:rPr lang="es-MX" i="1" dirty="0" err="1" smtClean="0"/>
              <a:t>or</a:t>
            </a:r>
            <a:r>
              <a:rPr lang="es-MX" i="1" dirty="0" smtClean="0"/>
              <a:t> show </a:t>
            </a:r>
            <a:r>
              <a:rPr lang="es-MX" i="1" dirty="0" err="1" smtClean="0"/>
              <a:t>you</a:t>
            </a:r>
            <a:r>
              <a:rPr lang="es-MX" i="1" dirty="0" smtClean="0"/>
              <a:t> </a:t>
            </a:r>
            <a:r>
              <a:rPr lang="es-MX" i="1" dirty="0" err="1" smtClean="0"/>
              <a:t>some</a:t>
            </a:r>
            <a:r>
              <a:rPr lang="es-MX" i="1" dirty="0" smtClean="0"/>
              <a:t> </a:t>
            </a:r>
            <a:r>
              <a:rPr lang="es-MX" i="1" dirty="0" err="1" smtClean="0"/>
              <a:t>strange</a:t>
            </a:r>
            <a:r>
              <a:rPr lang="es-MX" i="1" dirty="0" smtClean="0"/>
              <a:t> </a:t>
            </a:r>
            <a:r>
              <a:rPr lang="es-MX" i="1" dirty="0" err="1" smtClean="0"/>
              <a:t>messages</a:t>
            </a:r>
            <a:r>
              <a:rPr lang="es-MX" i="1" dirty="0" smtClean="0"/>
              <a:t>. </a:t>
            </a:r>
            <a:r>
              <a:rPr lang="es-MX" i="1" dirty="0" err="1" smtClean="0"/>
              <a:t>You</a:t>
            </a:r>
            <a:r>
              <a:rPr lang="es-MX" i="1" dirty="0" smtClean="0"/>
              <a:t> do </a:t>
            </a:r>
            <a:r>
              <a:rPr lang="es-MX" i="1" dirty="0" err="1" smtClean="0"/>
              <a:t>not</a:t>
            </a:r>
            <a:r>
              <a:rPr lang="es-MX" i="1" dirty="0" smtClean="0"/>
              <a:t> </a:t>
            </a:r>
            <a:r>
              <a:rPr lang="es-MX" i="1" dirty="0" err="1" smtClean="0"/>
              <a:t>need</a:t>
            </a:r>
            <a:r>
              <a:rPr lang="es-MX" i="1" dirty="0" smtClean="0"/>
              <a:t> to </a:t>
            </a:r>
            <a:r>
              <a:rPr lang="es-MX" i="1" dirty="0" err="1" smtClean="0"/>
              <a:t>pay</a:t>
            </a:r>
            <a:r>
              <a:rPr lang="es-MX" i="1" dirty="0" smtClean="0"/>
              <a:t> to complete </a:t>
            </a:r>
            <a:r>
              <a:rPr lang="es-MX" i="1" dirty="0" err="1" smtClean="0"/>
              <a:t>assignments</a:t>
            </a:r>
            <a:r>
              <a:rPr lang="es-MX" i="1" dirty="0" smtClean="0"/>
              <a:t> </a:t>
            </a:r>
            <a:r>
              <a:rPr lang="es-MX" i="1" dirty="0" err="1" smtClean="0"/>
              <a:t>given</a:t>
            </a:r>
            <a:r>
              <a:rPr lang="es-MX" i="1" dirty="0" smtClean="0"/>
              <a:t> to </a:t>
            </a:r>
            <a:r>
              <a:rPr lang="es-MX" i="1" dirty="0" err="1" smtClean="0"/>
              <a:t>you</a:t>
            </a:r>
            <a:r>
              <a:rPr lang="es-MX" i="1" dirty="0" smtClean="0"/>
              <a:t> </a:t>
            </a:r>
            <a:r>
              <a:rPr lang="es-MX" i="1" dirty="0" err="1" smtClean="0"/>
              <a:t>by</a:t>
            </a:r>
            <a:r>
              <a:rPr lang="es-MX" i="1" dirty="0" smtClean="0"/>
              <a:t> </a:t>
            </a:r>
            <a:r>
              <a:rPr lang="es-MX" i="1" dirty="0" err="1" smtClean="0"/>
              <a:t>your</a:t>
            </a:r>
            <a:r>
              <a:rPr lang="es-MX" i="1" dirty="0" smtClean="0"/>
              <a:t> </a:t>
            </a:r>
            <a:r>
              <a:rPr lang="es-MX" i="1" dirty="0" err="1" smtClean="0"/>
              <a:t>teacher</a:t>
            </a:r>
            <a:r>
              <a:rPr lang="es-MX" i="1" dirty="0" smtClean="0"/>
              <a:t>. </a:t>
            </a:r>
            <a:r>
              <a:rPr lang="es-MX" i="1" dirty="0" err="1" smtClean="0"/>
              <a:t>Your</a:t>
            </a:r>
            <a:r>
              <a:rPr lang="es-MX" i="1" dirty="0" smtClean="0"/>
              <a:t> </a:t>
            </a:r>
            <a:r>
              <a:rPr lang="es-MX" i="1" dirty="0" err="1" smtClean="0"/>
              <a:t>teacher</a:t>
            </a:r>
            <a:r>
              <a:rPr lang="es-MX" i="1" dirty="0" smtClean="0"/>
              <a:t> </a:t>
            </a:r>
            <a:r>
              <a:rPr lang="es-MX" i="1" dirty="0" err="1" smtClean="0"/>
              <a:t>automatically</a:t>
            </a:r>
            <a:r>
              <a:rPr lang="es-MX" i="1" dirty="0" smtClean="0"/>
              <a:t> </a:t>
            </a:r>
            <a:r>
              <a:rPr lang="es-MX" i="1" dirty="0" err="1" smtClean="0"/>
              <a:t>receives</a:t>
            </a:r>
            <a:r>
              <a:rPr lang="es-MX" i="1" dirty="0" smtClean="0"/>
              <a:t> </a:t>
            </a:r>
            <a:r>
              <a:rPr lang="es-MX" i="1" dirty="0" err="1" smtClean="0"/>
              <a:t>the</a:t>
            </a:r>
            <a:r>
              <a:rPr lang="es-MX" i="1" dirty="0" smtClean="0"/>
              <a:t> </a:t>
            </a:r>
            <a:r>
              <a:rPr lang="es-MX" i="1" dirty="0" err="1" smtClean="0"/>
              <a:t>results</a:t>
            </a:r>
            <a:r>
              <a:rPr lang="es-MX" i="1" dirty="0" smtClean="0"/>
              <a:t> and </a:t>
            </a:r>
            <a:r>
              <a:rPr lang="es-MX" i="1" dirty="0" err="1" smtClean="0"/>
              <a:t>they</a:t>
            </a:r>
            <a:r>
              <a:rPr lang="es-MX" i="1" dirty="0" smtClean="0"/>
              <a:t> </a:t>
            </a:r>
            <a:r>
              <a:rPr lang="es-MX" i="1" dirty="0" err="1" smtClean="0"/>
              <a:t>will</a:t>
            </a:r>
            <a:r>
              <a:rPr lang="es-MX" i="1" dirty="0" smtClean="0"/>
              <a:t> </a:t>
            </a:r>
            <a:r>
              <a:rPr lang="es-MX" i="1" dirty="0" err="1" smtClean="0"/>
              <a:t>let</a:t>
            </a:r>
            <a:r>
              <a:rPr lang="es-MX" i="1" dirty="0" smtClean="0"/>
              <a:t> </a:t>
            </a:r>
            <a:r>
              <a:rPr lang="es-MX" i="1" dirty="0" err="1" smtClean="0"/>
              <a:t>you</a:t>
            </a:r>
            <a:r>
              <a:rPr lang="es-MX" i="1" dirty="0" smtClean="0"/>
              <a:t> </a:t>
            </a:r>
            <a:r>
              <a:rPr lang="es-MX" i="1" dirty="0" err="1" smtClean="0"/>
              <a:t>know</a:t>
            </a:r>
            <a:r>
              <a:rPr lang="es-MX" i="1" dirty="0" smtClean="0"/>
              <a:t> </a:t>
            </a:r>
            <a:r>
              <a:rPr lang="es-MX" i="1" dirty="0" err="1" smtClean="0"/>
              <a:t>if</a:t>
            </a:r>
            <a:r>
              <a:rPr lang="es-MX" i="1" dirty="0" smtClean="0"/>
              <a:t> </a:t>
            </a:r>
            <a:r>
              <a:rPr lang="es-MX" i="1" dirty="0" err="1" smtClean="0"/>
              <a:t>there</a:t>
            </a:r>
            <a:r>
              <a:rPr lang="es-MX" i="1" dirty="0" smtClean="0"/>
              <a:t> </a:t>
            </a:r>
            <a:r>
              <a:rPr lang="es-MX" i="1" dirty="0" err="1" smtClean="0"/>
              <a:t>is</a:t>
            </a:r>
            <a:r>
              <a:rPr lang="es-MX" i="1" dirty="0" smtClean="0"/>
              <a:t> a </a:t>
            </a:r>
            <a:r>
              <a:rPr lang="es-MX" i="1" dirty="0" err="1" smtClean="0"/>
              <a:t>problem</a:t>
            </a:r>
            <a:r>
              <a:rPr lang="es-MX" i="1" dirty="0" smtClean="0"/>
              <a:t>. </a:t>
            </a:r>
            <a:r>
              <a:rPr lang="es-MX" i="1" dirty="0" err="1" smtClean="0"/>
              <a:t>If</a:t>
            </a:r>
            <a:r>
              <a:rPr lang="es-MX" i="1" dirty="0" smtClean="0"/>
              <a:t> </a:t>
            </a:r>
            <a:r>
              <a:rPr lang="es-MX" i="1" dirty="0" err="1" smtClean="0"/>
              <a:t>your</a:t>
            </a:r>
            <a:r>
              <a:rPr lang="es-MX" i="1" dirty="0" smtClean="0"/>
              <a:t> </a:t>
            </a:r>
            <a:r>
              <a:rPr lang="es-MX" i="1" dirty="0" err="1" smtClean="0"/>
              <a:t>parents</a:t>
            </a:r>
            <a:r>
              <a:rPr lang="es-MX" i="1" dirty="0" smtClean="0"/>
              <a:t> </a:t>
            </a:r>
            <a:r>
              <a:rPr lang="es-MX" i="1" dirty="0" err="1" smtClean="0"/>
              <a:t>get</a:t>
            </a:r>
            <a:r>
              <a:rPr lang="es-MX" i="1" dirty="0" smtClean="0"/>
              <a:t> a </a:t>
            </a:r>
            <a:r>
              <a:rPr lang="es-MX" i="1" dirty="0" err="1" smtClean="0"/>
              <a:t>message</a:t>
            </a:r>
            <a:r>
              <a:rPr lang="es-MX" i="1" dirty="0" smtClean="0"/>
              <a:t> to </a:t>
            </a:r>
            <a:r>
              <a:rPr lang="es-MX" i="1" dirty="0" err="1" smtClean="0"/>
              <a:t>say</a:t>
            </a:r>
            <a:r>
              <a:rPr lang="es-MX" i="1" dirty="0" smtClean="0"/>
              <a:t> </a:t>
            </a:r>
            <a:r>
              <a:rPr lang="es-MX" i="1" dirty="0" err="1" smtClean="0"/>
              <a:t>you</a:t>
            </a:r>
            <a:r>
              <a:rPr lang="es-MX" i="1" dirty="0" smtClean="0"/>
              <a:t> </a:t>
            </a:r>
            <a:r>
              <a:rPr lang="es-MX" i="1" dirty="0" err="1" smtClean="0"/>
              <a:t>have</a:t>
            </a:r>
            <a:r>
              <a:rPr lang="es-MX" i="1" dirty="0" smtClean="0"/>
              <a:t> </a:t>
            </a:r>
            <a:r>
              <a:rPr lang="es-MX" i="1" dirty="0" err="1" smtClean="0"/>
              <a:t>not</a:t>
            </a:r>
            <a:r>
              <a:rPr lang="es-MX" i="1" dirty="0" smtClean="0"/>
              <a:t> </a:t>
            </a:r>
            <a:r>
              <a:rPr lang="es-MX" i="1" dirty="0" err="1" smtClean="0"/>
              <a:t>completed</a:t>
            </a:r>
            <a:r>
              <a:rPr lang="es-MX" i="1" dirty="0" smtClean="0"/>
              <a:t> </a:t>
            </a:r>
            <a:r>
              <a:rPr lang="es-MX" i="1" dirty="0" err="1" smtClean="0"/>
              <a:t>the</a:t>
            </a:r>
            <a:r>
              <a:rPr lang="es-MX" i="1" dirty="0" smtClean="0"/>
              <a:t> </a:t>
            </a:r>
            <a:r>
              <a:rPr lang="es-MX" i="1" dirty="0" err="1" smtClean="0"/>
              <a:t>work</a:t>
            </a:r>
            <a:r>
              <a:rPr lang="es-MX" i="1" dirty="0" smtClean="0"/>
              <a:t>, </a:t>
            </a:r>
            <a:r>
              <a:rPr lang="es-MX" i="1" dirty="0" err="1" smtClean="0"/>
              <a:t>but</a:t>
            </a:r>
            <a:r>
              <a:rPr lang="es-MX" i="1" dirty="0" smtClean="0"/>
              <a:t> </a:t>
            </a:r>
            <a:r>
              <a:rPr lang="es-MX" i="1" dirty="0" err="1" smtClean="0"/>
              <a:t>you</a:t>
            </a:r>
            <a:r>
              <a:rPr lang="es-MX" i="1" dirty="0" smtClean="0"/>
              <a:t> </a:t>
            </a:r>
            <a:r>
              <a:rPr lang="es-MX" i="1" dirty="0" err="1" smtClean="0"/>
              <a:t>already</a:t>
            </a:r>
            <a:r>
              <a:rPr lang="es-MX" i="1" dirty="0" smtClean="0"/>
              <a:t> </a:t>
            </a:r>
            <a:r>
              <a:rPr lang="es-MX" i="1" dirty="0" err="1" smtClean="0"/>
              <a:t>have</a:t>
            </a:r>
            <a:r>
              <a:rPr lang="es-MX" i="1" dirty="0" smtClean="0"/>
              <a:t>, </a:t>
            </a:r>
            <a:r>
              <a:rPr lang="es-MX" i="1" dirty="0" err="1" smtClean="0"/>
              <a:t>dont</a:t>
            </a:r>
            <a:r>
              <a:rPr lang="es-MX" i="1" dirty="0" smtClean="0"/>
              <a:t> </a:t>
            </a:r>
            <a:r>
              <a:rPr lang="es-MX" i="1" dirty="0" err="1" smtClean="0"/>
              <a:t>worry</a:t>
            </a:r>
            <a:r>
              <a:rPr lang="es-MX" i="1" dirty="0" smtClean="0"/>
              <a:t>. </a:t>
            </a:r>
            <a:r>
              <a:rPr lang="es-MX" i="1" dirty="0" err="1" smtClean="0"/>
              <a:t>They</a:t>
            </a:r>
            <a:r>
              <a:rPr lang="es-MX" i="1" dirty="0" smtClean="0"/>
              <a:t> are </a:t>
            </a:r>
            <a:r>
              <a:rPr lang="es-MX" i="1" dirty="0" err="1" smtClean="0"/>
              <a:t>having</a:t>
            </a:r>
            <a:r>
              <a:rPr lang="es-MX" i="1" dirty="0" smtClean="0"/>
              <a:t> </a:t>
            </a:r>
            <a:r>
              <a:rPr lang="es-MX" i="1" dirty="0" err="1" smtClean="0"/>
              <a:t>some</a:t>
            </a:r>
            <a:r>
              <a:rPr lang="es-MX" i="1" dirty="0" smtClean="0"/>
              <a:t> </a:t>
            </a:r>
            <a:r>
              <a:rPr lang="es-MX" i="1" dirty="0" err="1" smtClean="0"/>
              <a:t>problems</a:t>
            </a:r>
            <a:r>
              <a:rPr lang="es-MX" i="1" dirty="0" smtClean="0"/>
              <a:t> </a:t>
            </a:r>
            <a:r>
              <a:rPr lang="es-MX" i="1" dirty="0" err="1" smtClean="0"/>
              <a:t>with</a:t>
            </a:r>
            <a:r>
              <a:rPr lang="es-MX" i="1" dirty="0" smtClean="0"/>
              <a:t> </a:t>
            </a:r>
            <a:r>
              <a:rPr lang="es-MX" i="1" dirty="0" err="1" smtClean="0"/>
              <a:t>the</a:t>
            </a:r>
            <a:r>
              <a:rPr lang="es-MX" i="1" dirty="0" smtClean="0"/>
              <a:t> </a:t>
            </a:r>
            <a:r>
              <a:rPr lang="es-MX" i="1" dirty="0" err="1" smtClean="0"/>
              <a:t>system</a:t>
            </a:r>
            <a:r>
              <a:rPr lang="es-MX" i="1" dirty="0" smtClean="0"/>
              <a:t>. </a:t>
            </a:r>
            <a:r>
              <a:rPr lang="es-MX" i="1" dirty="0" err="1" smtClean="0"/>
              <a:t>If</a:t>
            </a:r>
            <a:r>
              <a:rPr lang="es-MX" i="1" dirty="0" smtClean="0"/>
              <a:t> </a:t>
            </a:r>
            <a:r>
              <a:rPr lang="es-MX" i="1" dirty="0" err="1" smtClean="0"/>
              <a:t>you</a:t>
            </a:r>
            <a:r>
              <a:rPr lang="es-MX" i="1" dirty="0" smtClean="0"/>
              <a:t> </a:t>
            </a:r>
            <a:r>
              <a:rPr lang="es-MX" i="1" dirty="0" err="1" smtClean="0"/>
              <a:t>dont</a:t>
            </a:r>
            <a:r>
              <a:rPr lang="es-MX" i="1" dirty="0" smtClean="0"/>
              <a:t> </a:t>
            </a:r>
            <a:r>
              <a:rPr lang="es-MX" i="1" dirty="0" err="1" smtClean="0"/>
              <a:t>want</a:t>
            </a:r>
            <a:r>
              <a:rPr lang="es-MX" i="1" dirty="0" smtClean="0"/>
              <a:t> to use </a:t>
            </a:r>
            <a:r>
              <a:rPr lang="es-MX" i="1" dirty="0" err="1" smtClean="0"/>
              <a:t>splash</a:t>
            </a:r>
            <a:r>
              <a:rPr lang="es-MX" i="1" dirty="0" smtClean="0"/>
              <a:t> </a:t>
            </a:r>
            <a:r>
              <a:rPr lang="es-MX" i="1" dirty="0" err="1" smtClean="0"/>
              <a:t>learn</a:t>
            </a:r>
            <a:r>
              <a:rPr lang="es-MX" i="1" dirty="0" smtClean="0"/>
              <a:t>, </a:t>
            </a:r>
            <a:r>
              <a:rPr lang="es-MX" i="1" dirty="0" err="1" smtClean="0"/>
              <a:t>don’t</a:t>
            </a:r>
            <a:r>
              <a:rPr lang="es-MX" i="1" dirty="0" smtClean="0"/>
              <a:t> </a:t>
            </a:r>
            <a:r>
              <a:rPr lang="es-MX" i="1" dirty="0" err="1" smtClean="0"/>
              <a:t>worry</a:t>
            </a:r>
            <a:r>
              <a:rPr lang="es-MX" i="1" dirty="0" smtClean="0"/>
              <a:t>. </a:t>
            </a:r>
            <a:r>
              <a:rPr lang="es-MX" i="1" dirty="0" err="1" smtClean="0"/>
              <a:t>This</a:t>
            </a:r>
            <a:r>
              <a:rPr lang="es-MX" i="1" dirty="0" smtClean="0"/>
              <a:t> </a:t>
            </a:r>
            <a:r>
              <a:rPr lang="es-MX" i="1" dirty="0" err="1" smtClean="0"/>
              <a:t>activity</a:t>
            </a:r>
            <a:r>
              <a:rPr lang="es-MX" i="1" dirty="0" smtClean="0"/>
              <a:t> </a:t>
            </a:r>
            <a:r>
              <a:rPr lang="es-MX" i="1" dirty="0" err="1" smtClean="0"/>
              <a:t>is</a:t>
            </a:r>
            <a:r>
              <a:rPr lang="es-MX" i="1" dirty="0" smtClean="0"/>
              <a:t> OPTIONAL. </a:t>
            </a:r>
          </a:p>
          <a:p>
            <a:endParaRPr lang="en-GB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2" y="4580998"/>
            <a:ext cx="2965269" cy="2026267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6130335" y="4293251"/>
            <a:ext cx="2308271" cy="1499688"/>
          </a:xfrm>
          <a:prstGeom prst="wedgeEllipseCallout">
            <a:avLst>
              <a:gd name="adj1" fmla="val -68370"/>
              <a:gd name="adj2" fmla="val 11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Great work today!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5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84069"/>
          </a:xfrm>
        </p:spPr>
        <p:txBody>
          <a:bodyPr>
            <a:normAutofit/>
          </a:bodyPr>
          <a:lstStyle/>
          <a:p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Class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two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s-MX" sz="5400" dirty="0" err="1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Measurement</a:t>
            </a:r>
            <a:r>
              <a:rPr lang="es-MX" sz="5400" dirty="0" smtClean="0"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endParaRPr lang="en-GB" sz="5400" dirty="0"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Ruler</a:t>
            </a:r>
            <a:endParaRPr lang="es-MX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Splash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lvl="1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27" y="204651"/>
            <a:ext cx="11436530" cy="1441269"/>
          </a:xfrm>
        </p:spPr>
        <p:txBody>
          <a:bodyPr>
            <a:normAutofit/>
          </a:bodyPr>
          <a:lstStyle/>
          <a:p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727" y="1449977"/>
            <a:ext cx="11593284" cy="509886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complete page 778 and 780.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do page 779. </a:t>
            </a:r>
            <a:endParaRPr lang="es-MX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MX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bedroom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MX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Weebly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8489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297</TotalTime>
  <Words>1526</Words>
  <Application>Microsoft Office PowerPoint</Application>
  <PresentationFormat>Panorámica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MS UI Gothic</vt:lpstr>
      <vt:lpstr>Arial</vt:lpstr>
      <vt:lpstr>Calibri</vt:lpstr>
      <vt:lpstr>Calibri Light</vt:lpstr>
      <vt:lpstr>Symbol</vt:lpstr>
      <vt:lpstr>Celestial</vt:lpstr>
      <vt:lpstr>Math Week 7 </vt:lpstr>
      <vt:lpstr>Class One: </vt:lpstr>
      <vt:lpstr>Task 1: Introduction to measuring length</vt:lpstr>
      <vt:lpstr>Task 1: Introduction to measuring length</vt:lpstr>
      <vt:lpstr>Task 1: Introduction to measuring length</vt:lpstr>
      <vt:lpstr>Task 2: measuring length</vt:lpstr>
      <vt:lpstr>Task 3: Splash Learn (Optional)</vt:lpstr>
      <vt:lpstr>Class two: Measurement </vt:lpstr>
      <vt:lpstr>Task one: Problem Solving </vt:lpstr>
      <vt:lpstr>Task 2: Splash Learn (Optional)</vt:lpstr>
      <vt:lpstr>Class three: </vt:lpstr>
      <vt:lpstr>Task one: Reviewing Shapes</vt:lpstr>
      <vt:lpstr>Task two: Notes on Quadrilaterals</vt:lpstr>
      <vt:lpstr>Task three : Squares</vt:lpstr>
      <vt:lpstr>Task four: Splash Learn (Optional)</vt:lpstr>
      <vt:lpstr>Class four: </vt:lpstr>
      <vt:lpstr>Task One: Rectangle Video</vt:lpstr>
      <vt:lpstr>Task two : Rectangles </vt:lpstr>
      <vt:lpstr>Task three : Rectangles and Squares</vt:lpstr>
      <vt:lpstr>Task four: Splash Learn (Optional)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Week 7</dc:title>
  <dc:creator>elenarosamorrice@outlook.com</dc:creator>
  <cp:lastModifiedBy>elenarosamorrice@outlook.com</cp:lastModifiedBy>
  <cp:revision>26</cp:revision>
  <dcterms:created xsi:type="dcterms:W3CDTF">2020-04-21T12:31:19Z</dcterms:created>
  <dcterms:modified xsi:type="dcterms:W3CDTF">2020-04-24T17:21:51Z</dcterms:modified>
</cp:coreProperties>
</file>